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8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9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0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1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3" r:id="rId2"/>
    <p:sldMasterId id="2147483699" r:id="rId3"/>
    <p:sldMasterId id="2147483706" r:id="rId4"/>
    <p:sldMasterId id="2147483712" r:id="rId5"/>
    <p:sldMasterId id="2147483720" r:id="rId6"/>
    <p:sldMasterId id="2147483723" r:id="rId7"/>
    <p:sldMasterId id="2147483731" r:id="rId8"/>
    <p:sldMasterId id="2147483733" r:id="rId9"/>
    <p:sldMasterId id="2147483740" r:id="rId10"/>
    <p:sldMasterId id="2147483743" r:id="rId11"/>
    <p:sldMasterId id="2147483755" r:id="rId12"/>
    <p:sldMasterId id="2147483758" r:id="rId13"/>
    <p:sldMasterId id="2147483769" r:id="rId14"/>
    <p:sldMasterId id="2147483781" r:id="rId15"/>
    <p:sldMasterId id="2147483788" r:id="rId16"/>
    <p:sldMasterId id="2147483800" r:id="rId17"/>
  </p:sldMasterIdLst>
  <p:notesMasterIdLst>
    <p:notesMasterId r:id="rId45"/>
  </p:notesMasterIdLst>
  <p:handoutMasterIdLst>
    <p:handoutMasterId r:id="rId46"/>
  </p:handoutMasterIdLst>
  <p:sldIdLst>
    <p:sldId id="271" r:id="rId18"/>
    <p:sldId id="371" r:id="rId19"/>
    <p:sldId id="407" r:id="rId20"/>
    <p:sldId id="416" r:id="rId21"/>
    <p:sldId id="400" r:id="rId22"/>
    <p:sldId id="423" r:id="rId23"/>
    <p:sldId id="409" r:id="rId24"/>
    <p:sldId id="415" r:id="rId25"/>
    <p:sldId id="410" r:id="rId26"/>
    <p:sldId id="408" r:id="rId27"/>
    <p:sldId id="412" r:id="rId28"/>
    <p:sldId id="411" r:id="rId29"/>
    <p:sldId id="413" r:id="rId30"/>
    <p:sldId id="414" r:id="rId31"/>
    <p:sldId id="425" r:id="rId32"/>
    <p:sldId id="427" r:id="rId33"/>
    <p:sldId id="428" r:id="rId34"/>
    <p:sldId id="429" r:id="rId35"/>
    <p:sldId id="430" r:id="rId36"/>
    <p:sldId id="417" r:id="rId37"/>
    <p:sldId id="418" r:id="rId38"/>
    <p:sldId id="419" r:id="rId39"/>
    <p:sldId id="421" r:id="rId40"/>
    <p:sldId id="420" r:id="rId41"/>
    <p:sldId id="424" r:id="rId42"/>
    <p:sldId id="431" r:id="rId43"/>
    <p:sldId id="426" r:id="rId44"/>
  </p:sldIdLst>
  <p:sldSz cx="13003213" cy="9756775"/>
  <p:notesSz cx="6858000" cy="9144000"/>
  <p:defaultTextStyle>
    <a:defPPr>
      <a:defRPr lang="nl-NL"/>
    </a:defPPr>
    <a:lvl1pPr marL="0" algn="l" defTabSz="65027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0276" algn="l" defTabSz="65027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0551" algn="l" defTabSz="65027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0827" algn="l" defTabSz="65027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01102" algn="l" defTabSz="65027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51378" algn="l" defTabSz="65027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01653" algn="l" defTabSz="65027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51929" algn="l" defTabSz="65027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02204" algn="l" defTabSz="65027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560141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2727"/>
    <a:srgbClr val="B3011B"/>
    <a:srgbClr val="B72E1B"/>
    <a:srgbClr val="BF2E1B"/>
    <a:srgbClr val="BE2E1A"/>
    <a:srgbClr val="A8011B"/>
    <a:srgbClr val="00332B"/>
    <a:srgbClr val="E8CD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81270" autoAdjust="0"/>
  </p:normalViewPr>
  <p:slideViewPr>
    <p:cSldViewPr snapToGrid="0" snapToObjects="1">
      <p:cViewPr varScale="1">
        <p:scale>
          <a:sx n="66" d="100"/>
          <a:sy n="66" d="100"/>
        </p:scale>
        <p:origin x="2382" y="84"/>
      </p:cViewPr>
      <p:guideLst>
        <p:guide orient="horz" pos="3073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5C507-5C6D-9A4D-B042-B1B420473A7B}" type="datetimeFigureOut">
              <a:rPr lang="nl-NL" smtClean="0"/>
              <a:pPr/>
              <a:t>13-9-2018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01DB2-205E-E44F-AF3B-B36EEE05B30C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94600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A04DB-485B-E240-BCD9-040A62471AA4}" type="datetimeFigureOut">
              <a:rPr lang="nl-NL" smtClean="0"/>
              <a:pPr/>
              <a:t>13-9-2018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EBDCF-D225-FD45-975E-14921F567BD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76285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5027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0276" algn="l" defTabSz="65027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0551" algn="l" defTabSz="65027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0827" algn="l" defTabSz="65027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01102" algn="l" defTabSz="65027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51378" algn="l" defTabSz="65027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653" algn="l" defTabSz="65027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929" algn="l" defTabSz="65027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2204" algn="l" defTabSz="65027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EBDCF-D225-FD45-975E-14921F567BDD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9336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</a:t>
            </a:r>
            <a:r>
              <a:rPr lang="en-GB" baseline="0" dirty="0" smtClean="0"/>
              <a:t> study is part of a bigger project called the </a:t>
            </a:r>
            <a:r>
              <a:rPr lang="en-GB" baseline="0" dirty="0" err="1" smtClean="0"/>
              <a:t>mymovez</a:t>
            </a:r>
            <a:r>
              <a:rPr lang="en-GB" baseline="0" dirty="0" smtClean="0"/>
              <a:t> project. And for the project, we created the </a:t>
            </a:r>
            <a:r>
              <a:rPr lang="nl-NL" baseline="0" dirty="0" smtClean="0"/>
              <a:t>wearable lab</a:t>
            </a:r>
          </a:p>
          <a:p>
            <a:endParaRPr lang="nl-NL" baseline="0" dirty="0" smtClean="0"/>
          </a:p>
          <a:p>
            <a:r>
              <a:rPr lang="nl-NL" baseline="0" dirty="0" smtClean="0"/>
              <a:t>The wearable lab consist out of a smartphone with the mymovez app and a fitbit flex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EBDCF-D225-FD45-975E-14921F567BDD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5245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penings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00000" y="8866102"/>
            <a:ext cx="3034083" cy="519458"/>
          </a:xfrm>
          <a:prstGeom prst="rect">
            <a:avLst/>
          </a:prstGeom>
        </p:spPr>
        <p:txBody>
          <a:bodyPr vert="horz" lIns="36000" tIns="65028" rIns="36000" bIns="3600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9550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00000" y="1800000"/>
            <a:ext cx="5400000" cy="6120000"/>
          </a:xfrm>
        </p:spPr>
        <p:txBody>
          <a:bodyPr wrap="square"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660000" y="1800000"/>
            <a:ext cx="5400000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57FD0-D2A2-CD46-B862-6AC96707F2F8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800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349301" y="1800000"/>
            <a:ext cx="4950700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660001" y="1800000"/>
            <a:ext cx="4995252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557EBE-461E-442D-9D01-CA22886CBDFE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9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D878F-4FA7-4503-8DF4-90A23837B4D6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1349301" y="1800000"/>
            <a:ext cx="10305953" cy="61200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5D2953-BD70-4C0B-8848-681E9AAEEF0E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87D0E-D856-497E-AF15-C0A5E00CA464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349299" y="1800000"/>
            <a:ext cx="4950701" cy="900000"/>
          </a:xfrm>
        </p:spPr>
        <p:txBody>
          <a:bodyPr/>
          <a:lstStyle>
            <a:lvl1pPr marL="0" indent="0">
              <a:buNone/>
              <a:defRPr sz="25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349301" y="2700000"/>
            <a:ext cx="4950700" cy="52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660003" y="1800000"/>
            <a:ext cx="4994571" cy="900000"/>
          </a:xfrm>
        </p:spPr>
        <p:txBody>
          <a:bodyPr/>
          <a:lstStyle>
            <a:lvl1pPr marL="0" indent="0">
              <a:buNone/>
              <a:defRPr sz="25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660001" y="2700000"/>
            <a:ext cx="4995252" cy="52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10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1F123B-8C0D-45E5-A047-6491ED2F1CC5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11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12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B3DF0-4B5E-4B9B-BB89-FDC36DF25001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C24D20-19AD-4490-AA0A-5437DF9548D3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E31072-B022-4874-B455-DD2A888E753D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77370" y="554351"/>
            <a:ext cx="8944630" cy="6711476"/>
          </a:xfrm>
        </p:spPr>
        <p:txBody>
          <a:bodyPr rtlCol="0">
            <a:noAutofit/>
          </a:bodyPr>
          <a:lstStyle>
            <a:lvl1pPr marL="0" indent="0">
              <a:buNone/>
              <a:defRPr sz="4600"/>
            </a:lvl1pPr>
            <a:lvl2pPr marL="650276" indent="0">
              <a:buNone/>
              <a:defRPr sz="4000"/>
            </a:lvl2pPr>
            <a:lvl3pPr marL="1300551" indent="0">
              <a:buNone/>
              <a:defRPr sz="3400"/>
            </a:lvl3pPr>
            <a:lvl4pPr marL="1950827" indent="0">
              <a:buNone/>
              <a:defRPr sz="2800"/>
            </a:lvl4pPr>
            <a:lvl5pPr marL="2601102" indent="0">
              <a:buNone/>
              <a:defRPr sz="2800"/>
            </a:lvl5pPr>
            <a:lvl6pPr marL="3251378" indent="0">
              <a:buNone/>
              <a:defRPr sz="2800"/>
            </a:lvl6pPr>
            <a:lvl7pPr marL="3901653" indent="0">
              <a:buNone/>
              <a:defRPr sz="2800"/>
            </a:lvl7pPr>
            <a:lvl8pPr marL="4551929" indent="0">
              <a:buNone/>
              <a:defRPr sz="2800"/>
            </a:lvl8pPr>
            <a:lvl9pPr marL="5202204" indent="0">
              <a:buNone/>
              <a:defRPr sz="2800"/>
            </a:lvl9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77370" y="7265828"/>
            <a:ext cx="8944630" cy="796768"/>
          </a:xfrm>
        </p:spPr>
        <p:txBody>
          <a:bodyPr/>
          <a:lstStyle>
            <a:lvl1pPr marL="0" indent="0" algn="ctr">
              <a:buNone/>
              <a:defRPr sz="18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84F53-99BF-4D2E-BC3B-CE6E4918566F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B5D173-CE53-4FE2-BD7C-2B95A0FF8100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pagina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B47096-9427-4E73-A494-92FA16B33304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F6127-76EF-490E-97DF-2A0E36C05724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900000" y="1800000"/>
            <a:ext cx="11160000" cy="61200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Voettekst</a:t>
            </a:r>
            <a:endParaRPr lang="nl-NL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ECE318-812B-4D38-A963-B4F0897CDEF8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158736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s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00000" y="8866102"/>
            <a:ext cx="3034083" cy="519458"/>
          </a:xfrm>
          <a:prstGeom prst="rect">
            <a:avLst/>
          </a:prstGeom>
        </p:spPr>
        <p:txBody>
          <a:bodyPr vert="horz" lIns="36000" tIns="65028" rIns="36000" bIns="3600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9550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900000" y="1800000"/>
            <a:ext cx="11160000" cy="61200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01ABA-AD02-4C2A-8671-A43F1B977BD7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2B95D9-6BB2-44EF-820F-CB88C17D60EC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pagina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00000" y="1800000"/>
            <a:ext cx="5400000" cy="6120000"/>
          </a:xfrm>
        </p:spPr>
        <p:txBody>
          <a:bodyPr wrap="square"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jdelijke aanduiding voor afbeelding 2"/>
          <p:cNvSpPr>
            <a:spLocks noGrp="1" noChangeAspect="1"/>
          </p:cNvSpPr>
          <p:nvPr>
            <p:ph type="pic" idx="10"/>
          </p:nvPr>
        </p:nvSpPr>
        <p:spPr>
          <a:xfrm>
            <a:off x="900000" y="4519808"/>
            <a:ext cx="5400000" cy="3712500"/>
          </a:xfrm>
          <a:solidFill>
            <a:schemeClr val="bg1"/>
          </a:solidFill>
          <a:ln w="25400"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00000" y="8866102"/>
            <a:ext cx="3034083" cy="519458"/>
          </a:xfrm>
          <a:prstGeom prst="rect">
            <a:avLst/>
          </a:prstGeom>
        </p:spPr>
        <p:txBody>
          <a:bodyPr vert="horz" lIns="36000" tIns="65028" rIns="36000" bIns="3600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61007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00000" y="1800000"/>
            <a:ext cx="5400000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660000" y="1800000"/>
            <a:ext cx="5400000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81494-5BDA-4843-8725-84558D84691C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9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386C6C-227C-6542-BC3C-0F4EE7F06F39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9232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900000" y="1800000"/>
            <a:ext cx="11160000" cy="61200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AED9B-4111-7149-A407-FB1DA14D5CBF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5FE26-397D-A544-A741-0E69A0FCDF12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0069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00000" y="1800000"/>
            <a:ext cx="5400000" cy="900000"/>
          </a:xfrm>
        </p:spPr>
        <p:txBody>
          <a:bodyPr/>
          <a:lstStyle>
            <a:lvl1pPr marL="0" indent="0">
              <a:buNone/>
              <a:defRPr sz="25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00000" y="2700000"/>
            <a:ext cx="5400000" cy="52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660000" y="1800000"/>
            <a:ext cx="5400000" cy="900000"/>
          </a:xfrm>
        </p:spPr>
        <p:txBody>
          <a:bodyPr/>
          <a:lstStyle>
            <a:lvl1pPr marL="0" indent="0">
              <a:buNone/>
              <a:defRPr sz="25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660000" y="2700000"/>
            <a:ext cx="5400000" cy="52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10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A1505-F313-B64C-90A1-F8F08D216CF6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11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12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A2A1B-BBAE-384B-BBB4-5998899F4FF9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3811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D61B1-1176-4440-8FBC-B43C349BF9F5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8837C-5EDE-EF45-957F-FB47F77E7EB4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4958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77370" y="554351"/>
            <a:ext cx="8944630" cy="6711476"/>
          </a:xfrm>
        </p:spPr>
        <p:txBody>
          <a:bodyPr rtlCol="0">
            <a:noAutofit/>
          </a:bodyPr>
          <a:lstStyle>
            <a:lvl1pPr marL="0" indent="0">
              <a:buNone/>
              <a:defRPr sz="4600"/>
            </a:lvl1pPr>
            <a:lvl2pPr marL="650276" indent="0">
              <a:buNone/>
              <a:defRPr sz="4000"/>
            </a:lvl2pPr>
            <a:lvl3pPr marL="1300551" indent="0">
              <a:buNone/>
              <a:defRPr sz="3400"/>
            </a:lvl3pPr>
            <a:lvl4pPr marL="1950827" indent="0">
              <a:buNone/>
              <a:defRPr sz="2800"/>
            </a:lvl4pPr>
            <a:lvl5pPr marL="2601102" indent="0">
              <a:buNone/>
              <a:defRPr sz="2800"/>
            </a:lvl5pPr>
            <a:lvl6pPr marL="3251378" indent="0">
              <a:buNone/>
              <a:defRPr sz="2800"/>
            </a:lvl6pPr>
            <a:lvl7pPr marL="3901653" indent="0">
              <a:buNone/>
              <a:defRPr sz="2800"/>
            </a:lvl7pPr>
            <a:lvl8pPr marL="4551929" indent="0">
              <a:buNone/>
              <a:defRPr sz="2800"/>
            </a:lvl8pPr>
            <a:lvl9pPr marL="5202204" indent="0">
              <a:buNone/>
              <a:defRPr sz="2800"/>
            </a:lvl9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77370" y="7265828"/>
            <a:ext cx="8944630" cy="796768"/>
          </a:xfrm>
        </p:spPr>
        <p:txBody>
          <a:bodyPr/>
          <a:lstStyle>
            <a:lvl1pPr marL="0" indent="0" algn="ctr">
              <a:buNone/>
              <a:defRPr sz="18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EF150A-8761-6E49-83C4-C9A2659FB14E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96EF52-D5B0-6E4C-9DF2-1752ABC22095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701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pagina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4737A5-68A7-4F4E-951A-05FB31FABD55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C5611-D8C2-DA45-B456-7DD11F842B5E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2373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900000" y="1800000"/>
            <a:ext cx="11160000" cy="61200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02CE9E-93A6-5C4E-A055-8541A73A00F0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158736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s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00000" y="8866102"/>
            <a:ext cx="3034083" cy="519458"/>
          </a:xfrm>
          <a:prstGeom prst="rect">
            <a:avLst/>
          </a:prstGeom>
        </p:spPr>
        <p:txBody>
          <a:bodyPr vert="horz" lIns="36000" tIns="65028" rIns="36000" bIns="3600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9550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00000" y="1800000"/>
            <a:ext cx="5400000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660000" y="1800000"/>
            <a:ext cx="5400000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81494-5BDA-4843-8725-84558D84691C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9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386C6C-227C-6542-BC3C-0F4EE7F06F39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9232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900000" y="1800000"/>
            <a:ext cx="11160000" cy="61200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AED9B-4111-7149-A407-FB1DA14D5CBF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5FE26-397D-A544-A741-0E69A0FCDF12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0069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/>
          </p:nvPr>
        </p:nvSpPr>
        <p:spPr>
          <a:xfrm>
            <a:off x="1995631" y="2111712"/>
            <a:ext cx="10547051" cy="7069144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00000" y="1800000"/>
            <a:ext cx="5400000" cy="900000"/>
          </a:xfrm>
        </p:spPr>
        <p:txBody>
          <a:bodyPr/>
          <a:lstStyle>
            <a:lvl1pPr marL="0" indent="0">
              <a:buNone/>
              <a:defRPr sz="25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00000" y="2700000"/>
            <a:ext cx="5400000" cy="52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660000" y="1800000"/>
            <a:ext cx="5400000" cy="900000"/>
          </a:xfrm>
        </p:spPr>
        <p:txBody>
          <a:bodyPr/>
          <a:lstStyle>
            <a:lvl1pPr marL="0" indent="0">
              <a:buNone/>
              <a:defRPr sz="25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660000" y="2700000"/>
            <a:ext cx="5400000" cy="52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10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A1505-F313-B64C-90A1-F8F08D216CF6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11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12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A2A1B-BBAE-384B-BBB4-5998899F4FF9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3811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D61B1-1176-4440-8FBC-B43C349BF9F5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8837C-5EDE-EF45-957F-FB47F77E7EB4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4958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77370" y="554351"/>
            <a:ext cx="8944630" cy="6711476"/>
          </a:xfrm>
        </p:spPr>
        <p:txBody>
          <a:bodyPr rtlCol="0">
            <a:noAutofit/>
          </a:bodyPr>
          <a:lstStyle>
            <a:lvl1pPr marL="0" indent="0">
              <a:buNone/>
              <a:defRPr sz="4600"/>
            </a:lvl1pPr>
            <a:lvl2pPr marL="650276" indent="0">
              <a:buNone/>
              <a:defRPr sz="4000"/>
            </a:lvl2pPr>
            <a:lvl3pPr marL="1300551" indent="0">
              <a:buNone/>
              <a:defRPr sz="3400"/>
            </a:lvl3pPr>
            <a:lvl4pPr marL="1950827" indent="0">
              <a:buNone/>
              <a:defRPr sz="2800"/>
            </a:lvl4pPr>
            <a:lvl5pPr marL="2601102" indent="0">
              <a:buNone/>
              <a:defRPr sz="2800"/>
            </a:lvl5pPr>
            <a:lvl6pPr marL="3251378" indent="0">
              <a:buNone/>
              <a:defRPr sz="2800"/>
            </a:lvl6pPr>
            <a:lvl7pPr marL="3901653" indent="0">
              <a:buNone/>
              <a:defRPr sz="2800"/>
            </a:lvl7pPr>
            <a:lvl8pPr marL="4551929" indent="0">
              <a:buNone/>
              <a:defRPr sz="2800"/>
            </a:lvl8pPr>
            <a:lvl9pPr marL="5202204" indent="0">
              <a:buNone/>
              <a:defRPr sz="2800"/>
            </a:lvl9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77370" y="7265828"/>
            <a:ext cx="8944630" cy="796768"/>
          </a:xfrm>
        </p:spPr>
        <p:txBody>
          <a:bodyPr/>
          <a:lstStyle>
            <a:lvl1pPr marL="0" indent="0" algn="ctr">
              <a:buNone/>
              <a:defRPr sz="18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EF150A-8761-6E49-83C4-C9A2659FB14E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96EF52-D5B0-6E4C-9DF2-1752ABC22095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701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pagina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4737A5-68A7-4F4E-951A-05FB31FABD55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C5611-D8C2-DA45-B456-7DD11F842B5E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2373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900000" y="1800000"/>
            <a:ext cx="11160000" cy="61200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Voettekst</a:t>
            </a:r>
            <a:endParaRPr lang="nl-NL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ECE318-812B-4D38-A963-B4F0897CDEF8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158736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s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00000" y="8866102"/>
            <a:ext cx="3034083" cy="519458"/>
          </a:xfrm>
          <a:prstGeom prst="rect">
            <a:avLst/>
          </a:prstGeom>
        </p:spPr>
        <p:txBody>
          <a:bodyPr vert="horz" lIns="36000" tIns="65028" rIns="36000" bIns="3600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9550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fbeelding met 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2"/>
          <p:cNvSpPr>
            <a:spLocks noGrp="1" noChangeAspect="1"/>
          </p:cNvSpPr>
          <p:nvPr userDrawn="1"/>
        </p:nvSpPr>
        <p:spPr bwMode="auto">
          <a:xfrm>
            <a:off x="10055586" y="5291272"/>
            <a:ext cx="8790502" cy="65934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50800" tIns="50800" rIns="50800" bIns="50800"/>
          <a:lstStyle/>
          <a:p>
            <a:pPr marL="342900" indent="-342900" eaLnBrk="0" hangingPunct="0">
              <a:buFontTx/>
              <a:buChar char="•"/>
            </a:pPr>
            <a:endParaRPr lang="nl-NL" sz="2100" dirty="0">
              <a:solidFill>
                <a:srgbClr val="141313"/>
              </a:solidFill>
              <a:latin typeface="Arial" charset="0"/>
              <a:ea typeface="ＭＳ Ｐゴシック" charset="-128"/>
              <a:sym typeface="Kievit-Book" charset="0"/>
            </a:endParaRP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0" y="1676946"/>
            <a:ext cx="13001613" cy="5729464"/>
          </a:xfrm>
          <a:solidFill>
            <a:schemeClr val="tx1"/>
          </a:solidFill>
          <a:ln w="25400">
            <a:noFill/>
          </a:ln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900003" y="990923"/>
            <a:ext cx="11047652" cy="609798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158736" y="7546255"/>
            <a:ext cx="8761931" cy="533575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00000" y="1800000"/>
            <a:ext cx="5400000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660000" y="1800000"/>
            <a:ext cx="5400000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81494-5BDA-4843-8725-84558D84691C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9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386C6C-227C-6542-BC3C-0F4EE7F06F39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9232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900000" y="1800000"/>
            <a:ext cx="11160000" cy="61200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AED9B-4111-7149-A407-FB1DA14D5CBF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5FE26-397D-A544-A741-0E69A0FCDF12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0069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00000" y="1800000"/>
            <a:ext cx="5400000" cy="900000"/>
          </a:xfrm>
        </p:spPr>
        <p:txBody>
          <a:bodyPr/>
          <a:lstStyle>
            <a:lvl1pPr marL="0" indent="0">
              <a:buNone/>
              <a:defRPr sz="25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00000" y="2700000"/>
            <a:ext cx="5400000" cy="52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660000" y="1800000"/>
            <a:ext cx="5400000" cy="900000"/>
          </a:xfrm>
        </p:spPr>
        <p:txBody>
          <a:bodyPr/>
          <a:lstStyle>
            <a:lvl1pPr marL="0" indent="0">
              <a:buNone/>
              <a:defRPr sz="25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660000" y="2700000"/>
            <a:ext cx="5400000" cy="52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10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A1505-F313-B64C-90A1-F8F08D216CF6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11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12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A2A1B-BBAE-384B-BBB4-5998899F4FF9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3811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fbeelding met 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2"/>
          <p:cNvSpPr>
            <a:spLocks noGrp="1" noChangeAspect="1"/>
          </p:cNvSpPr>
          <p:nvPr userDrawn="1"/>
        </p:nvSpPr>
        <p:spPr bwMode="auto">
          <a:xfrm>
            <a:off x="10055586" y="5291272"/>
            <a:ext cx="8790502" cy="65934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50800" tIns="50800" rIns="50800" bIns="50800"/>
          <a:lstStyle/>
          <a:p>
            <a:pPr marL="342900" indent="-342900" eaLnBrk="0" hangingPunct="0">
              <a:buFontTx/>
              <a:buChar char="•"/>
            </a:pPr>
            <a:endParaRPr lang="nl-NL" sz="2100" dirty="0">
              <a:solidFill>
                <a:srgbClr val="141313"/>
              </a:solidFill>
              <a:latin typeface="Arial" charset="0"/>
              <a:ea typeface="ＭＳ Ｐゴシック" charset="-128"/>
              <a:sym typeface="Kievit-Book" charset="0"/>
            </a:endParaRP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0" y="1676946"/>
            <a:ext cx="13001613" cy="5729464"/>
          </a:xfrm>
          <a:solidFill>
            <a:schemeClr val="tx1"/>
          </a:solidFill>
          <a:ln w="25400">
            <a:noFill/>
          </a:ln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900003" y="990923"/>
            <a:ext cx="11047652" cy="609798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158736" y="7546255"/>
            <a:ext cx="8761931" cy="533575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D61B1-1176-4440-8FBC-B43C349BF9F5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8837C-5EDE-EF45-957F-FB47F77E7EB4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4958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77370" y="554351"/>
            <a:ext cx="8944630" cy="6711476"/>
          </a:xfrm>
        </p:spPr>
        <p:txBody>
          <a:bodyPr rtlCol="0">
            <a:noAutofit/>
          </a:bodyPr>
          <a:lstStyle>
            <a:lvl1pPr marL="0" indent="0">
              <a:buNone/>
              <a:defRPr sz="4600"/>
            </a:lvl1pPr>
            <a:lvl2pPr marL="650276" indent="0">
              <a:buNone/>
              <a:defRPr sz="4000"/>
            </a:lvl2pPr>
            <a:lvl3pPr marL="1300551" indent="0">
              <a:buNone/>
              <a:defRPr sz="3400"/>
            </a:lvl3pPr>
            <a:lvl4pPr marL="1950827" indent="0">
              <a:buNone/>
              <a:defRPr sz="2800"/>
            </a:lvl4pPr>
            <a:lvl5pPr marL="2601102" indent="0">
              <a:buNone/>
              <a:defRPr sz="2800"/>
            </a:lvl5pPr>
            <a:lvl6pPr marL="3251378" indent="0">
              <a:buNone/>
              <a:defRPr sz="2800"/>
            </a:lvl6pPr>
            <a:lvl7pPr marL="3901653" indent="0">
              <a:buNone/>
              <a:defRPr sz="2800"/>
            </a:lvl7pPr>
            <a:lvl8pPr marL="4551929" indent="0">
              <a:buNone/>
              <a:defRPr sz="2800"/>
            </a:lvl8pPr>
            <a:lvl9pPr marL="5202204" indent="0">
              <a:buNone/>
              <a:defRPr sz="2800"/>
            </a:lvl9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77370" y="7265828"/>
            <a:ext cx="8944630" cy="796768"/>
          </a:xfrm>
        </p:spPr>
        <p:txBody>
          <a:bodyPr/>
          <a:lstStyle>
            <a:lvl1pPr marL="0" indent="0" algn="ctr">
              <a:buNone/>
              <a:defRPr sz="18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EF150A-8761-6E49-83C4-C9A2659FB14E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96EF52-D5B0-6E4C-9DF2-1752ABC22095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701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pagina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4737A5-68A7-4F4E-951A-05FB31FABD55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C5611-D8C2-DA45-B456-7DD11F842B5E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2373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900000" y="1800000"/>
            <a:ext cx="11160000" cy="61200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02CE9E-93A6-5C4E-A055-8541A73A00F0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158736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s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00000" y="8866102"/>
            <a:ext cx="3034083" cy="519458"/>
          </a:xfrm>
          <a:prstGeom prst="rect">
            <a:avLst/>
          </a:prstGeom>
        </p:spPr>
        <p:txBody>
          <a:bodyPr vert="horz" lIns="36000" tIns="65028" rIns="36000" bIns="3600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9550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900000" y="1800000"/>
            <a:ext cx="11160000" cy="61200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01ABA-AD02-4C2A-8671-A43F1B977BD7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2B95D9-6BB2-44EF-820F-CB88C17D60EC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00000" y="1800000"/>
            <a:ext cx="5400000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660000" y="1800000"/>
            <a:ext cx="5400000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81494-5BDA-4843-8725-84558D84691C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9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386C6C-227C-6542-BC3C-0F4EE7F06F39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9232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900000" y="1800000"/>
            <a:ext cx="11160000" cy="61200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AED9B-4111-7149-A407-FB1DA14D5CBF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5FE26-397D-A544-A741-0E69A0FCDF12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0069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00000" y="1800000"/>
            <a:ext cx="5400000" cy="900000"/>
          </a:xfrm>
        </p:spPr>
        <p:txBody>
          <a:bodyPr/>
          <a:lstStyle>
            <a:lvl1pPr marL="0" indent="0">
              <a:buNone/>
              <a:defRPr sz="25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00000" y="2700000"/>
            <a:ext cx="5400000" cy="52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660000" y="1800000"/>
            <a:ext cx="5400000" cy="900000"/>
          </a:xfrm>
        </p:spPr>
        <p:txBody>
          <a:bodyPr/>
          <a:lstStyle>
            <a:lvl1pPr marL="0" indent="0">
              <a:buNone/>
              <a:defRPr sz="25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660000" y="2700000"/>
            <a:ext cx="5400000" cy="52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10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A1505-F313-B64C-90A1-F8F08D216CF6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11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12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A2A1B-BBAE-384B-BBB4-5998899F4FF9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3811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D61B1-1176-4440-8FBC-B43C349BF9F5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8837C-5EDE-EF45-957F-FB47F77E7EB4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4958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00000" y="1800000"/>
            <a:ext cx="5400000" cy="6120000"/>
          </a:xfrm>
        </p:spPr>
        <p:txBody>
          <a:bodyPr wrap="square"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660000" y="1800000"/>
            <a:ext cx="5400000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57FD0-D2A2-CD46-B862-6AC96707F2F8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800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77370" y="554351"/>
            <a:ext cx="8944630" cy="6711476"/>
          </a:xfrm>
        </p:spPr>
        <p:txBody>
          <a:bodyPr rtlCol="0">
            <a:noAutofit/>
          </a:bodyPr>
          <a:lstStyle>
            <a:lvl1pPr marL="0" indent="0">
              <a:buNone/>
              <a:defRPr sz="4600"/>
            </a:lvl1pPr>
            <a:lvl2pPr marL="650276" indent="0">
              <a:buNone/>
              <a:defRPr sz="4000"/>
            </a:lvl2pPr>
            <a:lvl3pPr marL="1300551" indent="0">
              <a:buNone/>
              <a:defRPr sz="3400"/>
            </a:lvl3pPr>
            <a:lvl4pPr marL="1950827" indent="0">
              <a:buNone/>
              <a:defRPr sz="2800"/>
            </a:lvl4pPr>
            <a:lvl5pPr marL="2601102" indent="0">
              <a:buNone/>
              <a:defRPr sz="2800"/>
            </a:lvl5pPr>
            <a:lvl6pPr marL="3251378" indent="0">
              <a:buNone/>
              <a:defRPr sz="2800"/>
            </a:lvl6pPr>
            <a:lvl7pPr marL="3901653" indent="0">
              <a:buNone/>
              <a:defRPr sz="2800"/>
            </a:lvl7pPr>
            <a:lvl8pPr marL="4551929" indent="0">
              <a:buNone/>
              <a:defRPr sz="2800"/>
            </a:lvl8pPr>
            <a:lvl9pPr marL="5202204" indent="0">
              <a:buNone/>
              <a:defRPr sz="2800"/>
            </a:lvl9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77370" y="7265828"/>
            <a:ext cx="8944630" cy="796768"/>
          </a:xfrm>
        </p:spPr>
        <p:txBody>
          <a:bodyPr/>
          <a:lstStyle>
            <a:lvl1pPr marL="0" indent="0" algn="ctr">
              <a:buNone/>
              <a:defRPr sz="18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EF150A-8761-6E49-83C4-C9A2659FB14E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96EF52-D5B0-6E4C-9DF2-1752ABC22095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701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pagina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4737A5-68A7-4F4E-951A-05FB31FABD55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C5611-D8C2-DA45-B456-7DD11F842B5E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2373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900000" y="1800000"/>
            <a:ext cx="11160000" cy="61200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Voettekst</a:t>
            </a:r>
            <a:endParaRPr lang="nl-NL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ECE318-812B-4D38-A963-B4F0897CDEF8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158736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s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00000" y="8866102"/>
            <a:ext cx="3034083" cy="519458"/>
          </a:xfrm>
          <a:prstGeom prst="rect">
            <a:avLst/>
          </a:prstGeom>
        </p:spPr>
        <p:txBody>
          <a:bodyPr vert="horz" lIns="36000" tIns="65028" rIns="36000" bIns="3600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9550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00000" y="1800000"/>
            <a:ext cx="5400000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660000" y="1800000"/>
            <a:ext cx="5400000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81494-5BDA-4843-8725-84558D84691C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9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386C6C-227C-6542-BC3C-0F4EE7F06F39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9232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900000" y="1800000"/>
            <a:ext cx="11160000" cy="61200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AED9B-4111-7149-A407-FB1DA14D5CBF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5FE26-397D-A544-A741-0E69A0FCDF12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0069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00000" y="1800000"/>
            <a:ext cx="5400000" cy="900000"/>
          </a:xfrm>
        </p:spPr>
        <p:txBody>
          <a:bodyPr/>
          <a:lstStyle>
            <a:lvl1pPr marL="0" indent="0">
              <a:buNone/>
              <a:defRPr sz="25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00000" y="2700000"/>
            <a:ext cx="5400000" cy="52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660000" y="1800000"/>
            <a:ext cx="5400000" cy="900000"/>
          </a:xfrm>
        </p:spPr>
        <p:txBody>
          <a:bodyPr/>
          <a:lstStyle>
            <a:lvl1pPr marL="0" indent="0">
              <a:buNone/>
              <a:defRPr sz="25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660000" y="2700000"/>
            <a:ext cx="5400000" cy="52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10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A1505-F313-B64C-90A1-F8F08D216CF6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11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12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A2A1B-BBAE-384B-BBB4-5998899F4FF9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3811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D61B1-1176-4440-8FBC-B43C349BF9F5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8837C-5EDE-EF45-957F-FB47F77E7EB4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4958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77370" y="554351"/>
            <a:ext cx="8944630" cy="6711476"/>
          </a:xfrm>
        </p:spPr>
        <p:txBody>
          <a:bodyPr rtlCol="0">
            <a:noAutofit/>
          </a:bodyPr>
          <a:lstStyle>
            <a:lvl1pPr marL="0" indent="0">
              <a:buNone/>
              <a:defRPr sz="4600"/>
            </a:lvl1pPr>
            <a:lvl2pPr marL="650276" indent="0">
              <a:buNone/>
              <a:defRPr sz="4000"/>
            </a:lvl2pPr>
            <a:lvl3pPr marL="1300551" indent="0">
              <a:buNone/>
              <a:defRPr sz="3400"/>
            </a:lvl3pPr>
            <a:lvl4pPr marL="1950827" indent="0">
              <a:buNone/>
              <a:defRPr sz="2800"/>
            </a:lvl4pPr>
            <a:lvl5pPr marL="2601102" indent="0">
              <a:buNone/>
              <a:defRPr sz="2800"/>
            </a:lvl5pPr>
            <a:lvl6pPr marL="3251378" indent="0">
              <a:buNone/>
              <a:defRPr sz="2800"/>
            </a:lvl6pPr>
            <a:lvl7pPr marL="3901653" indent="0">
              <a:buNone/>
              <a:defRPr sz="2800"/>
            </a:lvl7pPr>
            <a:lvl8pPr marL="4551929" indent="0">
              <a:buNone/>
              <a:defRPr sz="2800"/>
            </a:lvl8pPr>
            <a:lvl9pPr marL="5202204" indent="0">
              <a:buNone/>
              <a:defRPr sz="2800"/>
            </a:lvl9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77370" y="7265828"/>
            <a:ext cx="8944630" cy="796768"/>
          </a:xfrm>
        </p:spPr>
        <p:txBody>
          <a:bodyPr/>
          <a:lstStyle>
            <a:lvl1pPr marL="0" indent="0" algn="ctr">
              <a:buNone/>
              <a:defRPr sz="18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EF150A-8761-6E49-83C4-C9A2659FB14E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96EF52-D5B0-6E4C-9DF2-1752ABC22095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701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pagina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4737A5-68A7-4F4E-951A-05FB31FABD55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C5611-D8C2-DA45-B456-7DD11F842B5E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2373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1349300" y="1800000"/>
            <a:ext cx="10305953" cy="61200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ECE318-812B-4D38-A963-B4F0897CDEF8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900000" y="1800000"/>
            <a:ext cx="11160000" cy="61200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Voettekst</a:t>
            </a:r>
            <a:endParaRPr lang="nl-NL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ECE318-812B-4D38-A963-B4F0897CDEF8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s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00000" y="8866102"/>
            <a:ext cx="3034083" cy="519458"/>
          </a:xfrm>
          <a:prstGeom prst="rect">
            <a:avLst/>
          </a:prstGeom>
        </p:spPr>
        <p:txBody>
          <a:bodyPr vert="horz" lIns="36000" tIns="65028" rIns="36000" bIns="3600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9550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fbeelding pagina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5EDFF41-CD74-437F-B75C-52A2CA1FC30C}" type="slidenum">
              <a:rPr lang="nl-NL" altLang="en-US"/>
              <a:pPr/>
              <a:t>‹#›</a:t>
            </a:fld>
            <a:endParaRPr lang="nl-NL" altLang="en-US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616075" y="8916988"/>
            <a:ext cx="5708650" cy="519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>
          <a:xfrm>
            <a:off x="7507288" y="8916988"/>
            <a:ext cx="922337" cy="519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AC380-BB9F-4EA5-BEC8-5E9827747209}" type="datetime1">
              <a:rPr lang="nl-NL" altLang="en-US"/>
              <a:pPr>
                <a:defRPr/>
              </a:pPr>
              <a:t>13-9-2018</a:t>
            </a:fld>
            <a:endParaRPr lang="nl-NL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fbeelding pagina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3004800" cy="8460000"/>
          </a:xfrm>
          <a:ln>
            <a:noFill/>
          </a:ln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00000" y="8866102"/>
            <a:ext cx="3034083" cy="519458"/>
          </a:xfrm>
          <a:prstGeom prst="rect">
            <a:avLst/>
          </a:prstGeom>
        </p:spPr>
        <p:txBody>
          <a:bodyPr vert="horz" lIns="36000" tIns="65028" rIns="36000" bIns="3600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9717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fbeelding met 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2"/>
          <p:cNvSpPr>
            <a:spLocks noGrp="1" noChangeAspect="1"/>
          </p:cNvSpPr>
          <p:nvPr userDrawn="1"/>
        </p:nvSpPr>
        <p:spPr bwMode="auto">
          <a:xfrm>
            <a:off x="10055586" y="5291272"/>
            <a:ext cx="8790502" cy="65934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50800" tIns="50800" rIns="50800" bIns="50800"/>
          <a:lstStyle/>
          <a:p>
            <a:pPr marL="342900" indent="-342900" eaLnBrk="0" hangingPunct="0">
              <a:buFontTx/>
              <a:buChar char="•"/>
            </a:pPr>
            <a:endParaRPr lang="nl-NL" sz="2100" dirty="0">
              <a:solidFill>
                <a:srgbClr val="141313"/>
              </a:solidFill>
              <a:latin typeface="Arial" charset="0"/>
              <a:ea typeface="ＭＳ Ｐゴシック" charset="-128"/>
              <a:sym typeface="Kievit-Book" charset="0"/>
            </a:endParaRP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0" y="1676946"/>
            <a:ext cx="13001613" cy="5729464"/>
          </a:xfrm>
          <a:solidFill>
            <a:schemeClr val="tx1"/>
          </a:solidFill>
          <a:ln w="25400">
            <a:noFill/>
          </a:ln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900003" y="990923"/>
            <a:ext cx="11047652" cy="609798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158736" y="7546255"/>
            <a:ext cx="8761931" cy="533575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Afbeelding pagina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5EDFF41-CD74-437F-B75C-52A2CA1FC30C}" type="slidenum">
              <a:rPr lang="nl-NL" altLang="en-US"/>
              <a:pPr/>
              <a:t>‹#›</a:t>
            </a:fld>
            <a:endParaRPr lang="nl-NL" altLang="en-US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616075" y="8916988"/>
            <a:ext cx="5708650" cy="519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>
          <a:xfrm>
            <a:off x="7507288" y="8916988"/>
            <a:ext cx="922337" cy="519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AC380-BB9F-4EA5-BEC8-5E9827747209}" type="datetime1">
              <a:rPr lang="nl-NL" altLang="en-US"/>
              <a:pPr>
                <a:defRPr/>
              </a:pPr>
              <a:t>13-9-2018</a:t>
            </a:fld>
            <a:endParaRPr lang="nl-NL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Afbeelding pagina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5EDFF41-CD74-437F-B75C-52A2CA1FC30C}" type="slidenum">
              <a:rPr lang="nl-NL" altLang="en-US"/>
              <a:pPr/>
              <a:t>‹#›</a:t>
            </a:fld>
            <a:endParaRPr lang="nl-NL" altLang="en-US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616075" y="8916988"/>
            <a:ext cx="5708650" cy="519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>
          <a:xfrm>
            <a:off x="7507288" y="8916988"/>
            <a:ext cx="922337" cy="519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AC380-BB9F-4EA5-BEC8-5E9827747209}" type="datetime1">
              <a:rPr lang="nl-NL" altLang="en-US"/>
              <a:pPr>
                <a:defRPr/>
              </a:pPr>
              <a:t>13-9-2018</a:t>
            </a:fld>
            <a:endParaRPr lang="nl-NL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Afbeelding pagina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5EDFF41-CD74-437F-B75C-52A2CA1FC30C}" type="slidenum">
              <a:rPr lang="nl-NL" altLang="en-US"/>
              <a:pPr/>
              <a:t>‹#›</a:t>
            </a:fld>
            <a:endParaRPr lang="nl-NL" altLang="en-US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616075" y="8916988"/>
            <a:ext cx="5708650" cy="519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>
          <a:xfrm>
            <a:off x="7507288" y="8916988"/>
            <a:ext cx="922337" cy="519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AC380-BB9F-4EA5-BEC8-5E9827747209}" type="datetime1">
              <a:rPr lang="nl-NL" altLang="en-US"/>
              <a:pPr>
                <a:defRPr/>
              </a:pPr>
              <a:t>13-9-2018</a:t>
            </a:fld>
            <a:endParaRPr lang="nl-NL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Afbeelding pagina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5EDFF41-CD74-437F-B75C-52A2CA1FC30C}" type="slidenum">
              <a:rPr lang="nl-NL" altLang="en-US"/>
              <a:pPr/>
              <a:t>‹#›</a:t>
            </a:fld>
            <a:endParaRPr lang="nl-NL" altLang="en-US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616075" y="8916988"/>
            <a:ext cx="5708650" cy="519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>
          <a:xfrm>
            <a:off x="7507288" y="8916988"/>
            <a:ext cx="922337" cy="519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AC380-BB9F-4EA5-BEC8-5E9827747209}" type="datetime1">
              <a:rPr lang="nl-NL" altLang="en-US"/>
              <a:pPr>
                <a:defRPr/>
              </a:pPr>
              <a:t>13-9-2018</a:t>
            </a:fld>
            <a:endParaRPr lang="nl-NL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00000" y="1800000"/>
            <a:ext cx="5400000" cy="6120000"/>
          </a:xfrm>
        </p:spPr>
        <p:txBody>
          <a:bodyPr wrap="square"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660000" y="1800000"/>
            <a:ext cx="5400000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57FD0-D2A2-CD46-B862-6AC96707F2F8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800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s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00000" y="8866102"/>
            <a:ext cx="3034083" cy="519458"/>
          </a:xfrm>
          <a:prstGeom prst="rect">
            <a:avLst/>
          </a:prstGeom>
        </p:spPr>
        <p:txBody>
          <a:bodyPr vert="horz" lIns="36000" tIns="65028" rIns="36000" bIns="3600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9550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Afbeelding pagina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5EDFF41-CD74-437F-B75C-52A2CA1FC30C}" type="slidenum">
              <a:rPr lang="nl-NL" altLang="en-US"/>
              <a:pPr/>
              <a:t>‹#›</a:t>
            </a:fld>
            <a:endParaRPr lang="nl-NL" altLang="en-US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616075" y="8916988"/>
            <a:ext cx="5708650" cy="519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>
          <a:xfrm>
            <a:off x="7507288" y="8916988"/>
            <a:ext cx="922337" cy="519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AC380-BB9F-4EA5-BEC8-5E9827747209}" type="datetime1">
              <a:rPr lang="nl-NL" altLang="en-US"/>
              <a:pPr>
                <a:defRPr/>
              </a:pPr>
              <a:t>13-9-2018</a:t>
            </a:fld>
            <a:endParaRPr lang="nl-NL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77370" y="554351"/>
            <a:ext cx="8944630" cy="6711476"/>
          </a:xfrm>
        </p:spPr>
        <p:txBody>
          <a:bodyPr/>
          <a:lstStyle>
            <a:lvl1pPr marL="0" indent="0">
              <a:buNone/>
              <a:defRPr sz="4600"/>
            </a:lvl1pPr>
            <a:lvl2pPr marL="650276" indent="0">
              <a:buNone/>
              <a:defRPr sz="4000"/>
            </a:lvl2pPr>
            <a:lvl3pPr marL="1300551" indent="0">
              <a:buNone/>
              <a:defRPr sz="3400"/>
            </a:lvl3pPr>
            <a:lvl4pPr marL="1950827" indent="0">
              <a:buNone/>
              <a:defRPr sz="2800"/>
            </a:lvl4pPr>
            <a:lvl5pPr marL="2601102" indent="0">
              <a:buNone/>
              <a:defRPr sz="2800"/>
            </a:lvl5pPr>
            <a:lvl6pPr marL="3251378" indent="0">
              <a:buNone/>
              <a:defRPr sz="2800"/>
            </a:lvl6pPr>
            <a:lvl7pPr marL="3901653" indent="0">
              <a:buNone/>
              <a:defRPr sz="2800"/>
            </a:lvl7pPr>
            <a:lvl8pPr marL="4551929" indent="0">
              <a:buNone/>
              <a:defRPr sz="2800"/>
            </a:lvl8pPr>
            <a:lvl9pPr marL="5202204" indent="0">
              <a:buNone/>
              <a:defRPr sz="28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77370" y="7265828"/>
            <a:ext cx="8944630" cy="796768"/>
          </a:xfrm>
        </p:spPr>
        <p:txBody>
          <a:bodyPr/>
          <a:lstStyle>
            <a:lvl1pPr marL="0" indent="0" algn="ctr">
              <a:buNone/>
              <a:defRPr sz="18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89238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00000" y="1800000"/>
            <a:ext cx="5400000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660000" y="1800000"/>
            <a:ext cx="5400000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AD796-5A8F-4DB2-B281-37E362F3E770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9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1230F-DB8B-4B5A-B82F-9B227E5B89C1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900000" y="1800000"/>
            <a:ext cx="11160000" cy="61200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139E0-D575-4A2F-BB5F-D0C5C62982F5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620584-7D92-451F-A3B9-A4D9A722839B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00000" y="1800000"/>
            <a:ext cx="5400000" cy="900000"/>
          </a:xfrm>
        </p:spPr>
        <p:txBody>
          <a:bodyPr/>
          <a:lstStyle>
            <a:lvl1pPr marL="0" indent="0">
              <a:buNone/>
              <a:defRPr sz="25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00000" y="2700000"/>
            <a:ext cx="5400000" cy="52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660000" y="1800000"/>
            <a:ext cx="5400000" cy="900000"/>
          </a:xfrm>
        </p:spPr>
        <p:txBody>
          <a:bodyPr/>
          <a:lstStyle>
            <a:lvl1pPr marL="0" indent="0">
              <a:buNone/>
              <a:defRPr sz="25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660000" y="2700000"/>
            <a:ext cx="5400000" cy="52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10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14E01-642E-4E15-A841-F9C027C8C762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11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12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2FBA97-4F65-4501-9B8A-66B0AEACFC94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8BD6EC-6046-4E3B-A62E-F1C6CFE2A03D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CA7165-04BE-4C38-AD13-B74EFE34DB4D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77370" y="554351"/>
            <a:ext cx="8944630" cy="6711476"/>
          </a:xfrm>
        </p:spPr>
        <p:txBody>
          <a:bodyPr rtlCol="0">
            <a:noAutofit/>
          </a:bodyPr>
          <a:lstStyle>
            <a:lvl1pPr marL="0" indent="0">
              <a:buNone/>
              <a:defRPr sz="4600"/>
            </a:lvl1pPr>
            <a:lvl2pPr marL="650276" indent="0">
              <a:buNone/>
              <a:defRPr sz="4000"/>
            </a:lvl2pPr>
            <a:lvl3pPr marL="1300551" indent="0">
              <a:buNone/>
              <a:defRPr sz="3400"/>
            </a:lvl3pPr>
            <a:lvl4pPr marL="1950827" indent="0">
              <a:buNone/>
              <a:defRPr sz="2800"/>
            </a:lvl4pPr>
            <a:lvl5pPr marL="2601102" indent="0">
              <a:buNone/>
              <a:defRPr sz="2800"/>
            </a:lvl5pPr>
            <a:lvl6pPr marL="3251378" indent="0">
              <a:buNone/>
              <a:defRPr sz="2800"/>
            </a:lvl6pPr>
            <a:lvl7pPr marL="3901653" indent="0">
              <a:buNone/>
              <a:defRPr sz="2800"/>
            </a:lvl7pPr>
            <a:lvl8pPr marL="4551929" indent="0">
              <a:buNone/>
              <a:defRPr sz="2800"/>
            </a:lvl8pPr>
            <a:lvl9pPr marL="5202204" indent="0">
              <a:buNone/>
              <a:defRPr sz="2800"/>
            </a:lvl9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77370" y="7265828"/>
            <a:ext cx="8944630" cy="796768"/>
          </a:xfrm>
        </p:spPr>
        <p:txBody>
          <a:bodyPr/>
          <a:lstStyle>
            <a:lvl1pPr marL="0" indent="0" algn="ctr">
              <a:buNone/>
              <a:defRPr sz="18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4AD0F-B91A-4218-95DD-48418C7FD84C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47283-2D16-4D8C-B910-9F18578ED9C5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pagina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2998D-E21F-4580-BA4E-7C0F18C9B3BB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69E88-D79A-4E55-BFAC-FE22B8E5062A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152BF-987A-4C9D-9BBF-46C9DA78A261}" type="datetimeFigureOut">
              <a:rPr lang="en-GB" smtClean="0"/>
              <a:pPr/>
              <a:t>13/09/2018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A8B08-4ECE-4869-8AD8-6F396DD601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22976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900000" y="1800000"/>
            <a:ext cx="11160000" cy="61200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Voettekst</a:t>
            </a:r>
            <a:endParaRPr lang="nl-NL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ECE318-812B-4D38-A963-B4F0897CDEF8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/>
          </p:nvPr>
        </p:nvSpPr>
        <p:spPr>
          <a:xfrm>
            <a:off x="1995631" y="2111712"/>
            <a:ext cx="10547051" cy="7069144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s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00000" y="8866102"/>
            <a:ext cx="3034083" cy="519458"/>
          </a:xfrm>
          <a:prstGeom prst="rect">
            <a:avLst/>
          </a:prstGeom>
        </p:spPr>
        <p:txBody>
          <a:bodyPr vert="horz" lIns="36000" tIns="65028" rIns="36000" bIns="3600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9550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Afbeelding pagina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5EDFF41-CD74-437F-B75C-52A2CA1FC30C}" type="slidenum">
              <a:rPr lang="nl-NL" altLang="en-US"/>
              <a:pPr/>
              <a:t>‹#›</a:t>
            </a:fld>
            <a:endParaRPr lang="nl-NL" altLang="en-US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616075" y="8916988"/>
            <a:ext cx="5708650" cy="519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>
          <a:xfrm>
            <a:off x="7507288" y="8916988"/>
            <a:ext cx="922337" cy="519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AC380-BB9F-4EA5-BEC8-5E9827747209}" type="datetime1">
              <a:rPr lang="nl-NL" altLang="en-US"/>
              <a:pPr>
                <a:defRPr/>
              </a:pPr>
              <a:t>13-9-2018</a:t>
            </a:fld>
            <a:endParaRPr lang="nl-NL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Afbeelding pagina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5EDFF41-CD74-437F-B75C-52A2CA1FC30C}" type="slidenum">
              <a:rPr lang="nl-NL" altLang="en-US"/>
              <a:pPr/>
              <a:t>‹#›</a:t>
            </a:fld>
            <a:endParaRPr lang="nl-NL" altLang="en-US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616075" y="8916988"/>
            <a:ext cx="5708650" cy="519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>
          <a:xfrm>
            <a:off x="7507288" y="8916988"/>
            <a:ext cx="922337" cy="519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AC380-BB9F-4EA5-BEC8-5E9827747209}" type="datetime1">
              <a:rPr lang="nl-NL" altLang="en-US"/>
              <a:pPr>
                <a:defRPr/>
              </a:pPr>
              <a:t>13-9-2018</a:t>
            </a:fld>
            <a:endParaRPr lang="nl-NL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Afbeelding pagina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5EDFF41-CD74-437F-B75C-52A2CA1FC30C}" type="slidenum">
              <a:rPr lang="nl-NL" altLang="en-US"/>
              <a:pPr/>
              <a:t>‹#›</a:t>
            </a:fld>
            <a:endParaRPr lang="nl-NL" altLang="en-US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616075" y="8916988"/>
            <a:ext cx="5708650" cy="519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>
          <a:xfrm>
            <a:off x="7507288" y="8916988"/>
            <a:ext cx="922337" cy="519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AC380-BB9F-4EA5-BEC8-5E9827747209}" type="datetime1">
              <a:rPr lang="nl-NL" altLang="en-US"/>
              <a:pPr>
                <a:defRPr/>
              </a:pPr>
              <a:t>13-9-2018</a:t>
            </a:fld>
            <a:endParaRPr lang="nl-NL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Afbeelding pagina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5EDFF41-CD74-437F-B75C-52A2CA1FC30C}" type="slidenum">
              <a:rPr lang="nl-NL" altLang="en-US"/>
              <a:pPr/>
              <a:t>‹#›</a:t>
            </a:fld>
            <a:endParaRPr lang="nl-NL" altLang="en-US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616075" y="8916988"/>
            <a:ext cx="5708650" cy="519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>
          <a:xfrm>
            <a:off x="7507288" y="8916988"/>
            <a:ext cx="922337" cy="519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AC380-BB9F-4EA5-BEC8-5E9827747209}" type="datetime1">
              <a:rPr lang="nl-NL" altLang="en-US"/>
              <a:pPr>
                <a:defRPr/>
              </a:pPr>
              <a:t>13-9-2018</a:t>
            </a:fld>
            <a:endParaRPr lang="nl-NL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00000" y="1800000"/>
            <a:ext cx="5400000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660000" y="1800000"/>
            <a:ext cx="5400000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68951A-E617-4D71-8372-AA207DC06E1B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9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11B03-733F-4E18-A9B6-2309F7A3716F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900000" y="1800000"/>
            <a:ext cx="11160000" cy="61200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5C052-43D8-4BE1-ADDE-D6EE617A6F99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436B9-E3F8-429C-A7B1-71916DDA4024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00000" y="1800000"/>
            <a:ext cx="5400000" cy="900000"/>
          </a:xfrm>
        </p:spPr>
        <p:txBody>
          <a:bodyPr/>
          <a:lstStyle>
            <a:lvl1pPr marL="0" indent="0">
              <a:buNone/>
              <a:defRPr sz="25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00000" y="2700000"/>
            <a:ext cx="5400000" cy="52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660000" y="1800000"/>
            <a:ext cx="5400000" cy="900000"/>
          </a:xfrm>
        </p:spPr>
        <p:txBody>
          <a:bodyPr/>
          <a:lstStyle>
            <a:lvl1pPr marL="0" indent="0">
              <a:buNone/>
              <a:defRPr sz="25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660000" y="2700000"/>
            <a:ext cx="5400000" cy="52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10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92562-ED10-4455-9211-E05F74339AD0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11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12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E2A7BA-EA9E-4B3B-A89E-4E2248CBD9C0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39399-4EF0-4218-9E10-7A7423FEF11C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F1E30-0EB0-4C60-8557-FE2770225D28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977370" y="554351"/>
            <a:ext cx="8944630" cy="6711476"/>
          </a:xfrm>
        </p:spPr>
        <p:txBody>
          <a:bodyPr rtlCol="0">
            <a:noAutofit/>
          </a:bodyPr>
          <a:lstStyle>
            <a:lvl1pPr marL="0" indent="0">
              <a:buNone/>
              <a:defRPr sz="4600"/>
            </a:lvl1pPr>
            <a:lvl2pPr marL="650276" indent="0">
              <a:buNone/>
              <a:defRPr sz="4000"/>
            </a:lvl2pPr>
            <a:lvl3pPr marL="1300551" indent="0">
              <a:buNone/>
              <a:defRPr sz="3400"/>
            </a:lvl3pPr>
            <a:lvl4pPr marL="1950827" indent="0">
              <a:buNone/>
              <a:defRPr sz="2800"/>
            </a:lvl4pPr>
            <a:lvl5pPr marL="2601102" indent="0">
              <a:buNone/>
              <a:defRPr sz="2800"/>
            </a:lvl5pPr>
            <a:lvl6pPr marL="3251378" indent="0">
              <a:buNone/>
              <a:defRPr sz="2800"/>
            </a:lvl6pPr>
            <a:lvl7pPr marL="3901653" indent="0">
              <a:buNone/>
              <a:defRPr sz="2800"/>
            </a:lvl7pPr>
            <a:lvl8pPr marL="4551929" indent="0">
              <a:buNone/>
              <a:defRPr sz="2800"/>
            </a:lvl8pPr>
            <a:lvl9pPr marL="5202204" indent="0">
              <a:buNone/>
              <a:defRPr sz="2800"/>
            </a:lvl9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977370" y="7265828"/>
            <a:ext cx="8944630" cy="796768"/>
          </a:xfrm>
        </p:spPr>
        <p:txBody>
          <a:bodyPr/>
          <a:lstStyle>
            <a:lvl1pPr marL="0" indent="0" algn="ctr">
              <a:buNone/>
              <a:defRPr sz="18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0A4D9-3753-4EAF-AFD2-75F58A577553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67A80E-C917-4E51-854F-38DEF51C213B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fbeelding met 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2"/>
          <p:cNvSpPr>
            <a:spLocks noGrp="1" noChangeAspect="1"/>
          </p:cNvSpPr>
          <p:nvPr userDrawn="1"/>
        </p:nvSpPr>
        <p:spPr bwMode="auto">
          <a:xfrm>
            <a:off x="10055586" y="5291272"/>
            <a:ext cx="8790502" cy="65934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50800" tIns="50800" rIns="50800" bIns="50800"/>
          <a:lstStyle/>
          <a:p>
            <a:pPr marL="342900" indent="-342900" eaLnBrk="0" hangingPunct="0">
              <a:buFontTx/>
              <a:buChar char="•"/>
            </a:pPr>
            <a:endParaRPr lang="nl-NL" sz="2100" dirty="0">
              <a:solidFill>
                <a:srgbClr val="141313"/>
              </a:solidFill>
              <a:latin typeface="Arial" charset="0"/>
              <a:ea typeface="ＭＳ Ｐゴシック" charset="-128"/>
              <a:sym typeface="Kievit-Book" charset="0"/>
            </a:endParaRP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0" y="1676946"/>
            <a:ext cx="13001613" cy="5729464"/>
          </a:xfrm>
          <a:solidFill>
            <a:schemeClr val="tx1"/>
          </a:solidFill>
          <a:ln w="25400">
            <a:noFill/>
          </a:ln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 smtClean="0">
              <a:sym typeface="Kievit-Book" charset="0"/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900003" y="990923"/>
            <a:ext cx="11047652" cy="609798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158736" y="7546255"/>
            <a:ext cx="8761931" cy="533575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pagina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968925-449B-4178-BA95-087AA4F53E43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E7E99-02A7-4CC0-BD63-6B52B26E6C24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48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9.xml"/><Relationship Id="rId9" Type="http://schemas.openxmlformats.org/officeDocument/2006/relationships/image" Target="../media/image8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56.xml"/><Relationship Id="rId7" Type="http://schemas.openxmlformats.org/officeDocument/2006/relationships/theme" Target="../theme/theme13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57.xml"/><Relationship Id="rId9" Type="http://schemas.openxmlformats.org/officeDocument/2006/relationships/image" Target="../media/image8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1.jpe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theme" Target="../theme/theme15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6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75.xml"/><Relationship Id="rId9" Type="http://schemas.openxmlformats.org/officeDocument/2006/relationships/image" Target="../media/image9.jpe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81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5" Type="http://schemas.openxmlformats.org/officeDocument/2006/relationships/slideLayout" Target="../slideLayouts/slideLayout83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82.xml"/><Relationship Id="rId9" Type="http://schemas.openxmlformats.org/officeDocument/2006/relationships/image" Target="../media/image10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87.xml"/><Relationship Id="rId7" Type="http://schemas.openxmlformats.org/officeDocument/2006/relationships/theme" Target="../theme/theme17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88.xml"/><Relationship Id="rId9" Type="http://schemas.openxmlformats.org/officeDocument/2006/relationships/image" Target="../media/image10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8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1.xml"/><Relationship Id="rId9" Type="http://schemas.openxmlformats.org/officeDocument/2006/relationships/image" Target="../media/image8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39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0.xml"/><Relationship Id="rId9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900000" y="720000"/>
            <a:ext cx="11160000" cy="1080000"/>
          </a:xfrm>
          <a:prstGeom prst="rect">
            <a:avLst/>
          </a:prstGeom>
        </p:spPr>
        <p:txBody>
          <a:bodyPr vert="horz" lIns="36000" tIns="36000" rIns="36000" bIns="36000" rtlCol="0" anchor="t" anchorCtr="0">
            <a:no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00000" y="1800000"/>
            <a:ext cx="11160000" cy="612000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00000" y="8866102"/>
            <a:ext cx="3034083" cy="519458"/>
          </a:xfrm>
          <a:prstGeom prst="rect">
            <a:avLst/>
          </a:prstGeom>
        </p:spPr>
        <p:txBody>
          <a:bodyPr vert="horz" lIns="36000" tIns="65028" rIns="36000" bIns="3600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6702" y="8706100"/>
            <a:ext cx="3805233" cy="806347"/>
          </a:xfrm>
          <a:prstGeom prst="rect">
            <a:avLst/>
          </a:prstGeom>
          <a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426378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88" r:id="rId3"/>
    <p:sldLayoutId id="2147483689" r:id="rId4"/>
    <p:sldLayoutId id="2147483690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50276" rtl="0" eaLnBrk="1" latinLnBrk="0" hangingPunct="1">
        <a:spcBef>
          <a:spcPct val="0"/>
        </a:spcBef>
        <a:buNone/>
        <a:defRPr sz="5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650276" rtl="0" eaLnBrk="1" latinLnBrk="0" hangingPunct="1">
        <a:spcBef>
          <a:spcPts val="0"/>
        </a:spcBef>
        <a:buFont typeface="Arial"/>
        <a:buChar char="•"/>
        <a:defRPr sz="2500" kern="1200">
          <a:solidFill>
            <a:srgbClr val="000000"/>
          </a:solidFill>
          <a:latin typeface="+mn-lt"/>
          <a:ea typeface="+mn-ea"/>
          <a:cs typeface="+mn-cs"/>
        </a:defRPr>
      </a:lvl1pPr>
      <a:lvl2pPr marL="720000" indent="-360000" algn="l" defTabSz="650276" rtl="0" eaLnBrk="1" latinLnBrk="0" hangingPunct="1">
        <a:spcBef>
          <a:spcPts val="0"/>
        </a:spcBef>
        <a:buFont typeface="Lucida Grande"/>
        <a:buChar char="-"/>
        <a:defRPr sz="2500" kern="1200">
          <a:solidFill>
            <a:srgbClr val="000000"/>
          </a:solidFill>
          <a:latin typeface="+mn-lt"/>
          <a:ea typeface="+mn-ea"/>
          <a:cs typeface="+mn-cs"/>
        </a:defRPr>
      </a:lvl2pPr>
      <a:lvl3pPr marL="1116000" indent="-360000" algn="l" defTabSz="650276" rtl="0" eaLnBrk="1" latinLnBrk="0" hangingPunct="1">
        <a:spcBef>
          <a:spcPts val="0"/>
        </a:spcBef>
        <a:buFont typeface="Lucida Grande"/>
        <a:buChar char="–"/>
        <a:defRPr sz="2100" kern="1200">
          <a:solidFill>
            <a:srgbClr val="000000"/>
          </a:solidFill>
          <a:latin typeface="+mn-lt"/>
          <a:ea typeface="+mn-ea"/>
          <a:cs typeface="+mn-cs"/>
        </a:defRPr>
      </a:lvl3pPr>
      <a:lvl4pPr marL="1512000" indent="-360000" algn="l" defTabSz="650276" rtl="0" eaLnBrk="1" latinLnBrk="0" hangingPunct="1">
        <a:spcBef>
          <a:spcPts val="0"/>
        </a:spcBef>
        <a:buFont typeface="Lucida Grande"/>
        <a:buChar char="-"/>
        <a:defRPr sz="2100" kern="1200">
          <a:solidFill>
            <a:srgbClr val="000000"/>
          </a:solidFill>
          <a:latin typeface="+mn-lt"/>
          <a:ea typeface="+mn-ea"/>
          <a:cs typeface="+mn-cs"/>
        </a:defRPr>
      </a:lvl4pPr>
      <a:lvl5pPr marL="1908000" indent="-360000" algn="l" defTabSz="650276" rtl="0" eaLnBrk="1" latinLnBrk="0" hangingPunct="1">
        <a:spcBef>
          <a:spcPts val="0"/>
        </a:spcBef>
        <a:buFont typeface="Lucida Grande"/>
        <a:buChar char="-"/>
        <a:defRPr sz="2100" kern="1200">
          <a:solidFill>
            <a:srgbClr val="000000"/>
          </a:solidFill>
          <a:latin typeface="+mn-lt"/>
          <a:ea typeface="+mn-ea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900113" y="720725"/>
            <a:ext cx="111601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Titelstijl van model bewerken</a:t>
            </a:r>
          </a:p>
        </p:txBody>
      </p:sp>
      <p:sp>
        <p:nvSpPr>
          <p:cNvPr id="8195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900113" y="1800225"/>
            <a:ext cx="11160125" cy="61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8196" name="Afbeelding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6313" y="8705850"/>
            <a:ext cx="3805237" cy="806450"/>
          </a:xfrm>
          <a:prstGeom prst="rect">
            <a:avLst/>
          </a:pr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00113" y="8916988"/>
            <a:ext cx="627062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 b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616075" y="8916988"/>
            <a:ext cx="5708650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16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07288" y="8916988"/>
            <a:ext cx="922337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 b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92BEE88-1277-3948-A28B-4A0A8589D718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  <p:pic>
        <p:nvPicPr>
          <p:cNvPr id="2" name="Afbeelding 1" descr="txt_cp_wit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13" y="8039238"/>
            <a:ext cx="2001093" cy="2633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3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49288" rtl="0" eaLnBrk="1" fontAlgn="base" hangingPunct="1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58775" indent="-358775" algn="l" defTabSz="649288" rtl="0" eaLnBrk="1" fontAlgn="base" hangingPunct="1">
        <a:spcBef>
          <a:spcPct val="0"/>
        </a:spcBef>
        <a:spcAft>
          <a:spcPct val="0"/>
        </a:spcAft>
        <a:buFont typeface="Arial" charset="0"/>
        <a:buChar char="•"/>
        <a:defRPr sz="2500" kern="1200">
          <a:solidFill>
            <a:srgbClr val="000000"/>
          </a:solidFill>
          <a:latin typeface="+mn-lt"/>
          <a:ea typeface="ＭＳ Ｐゴシック" charset="0"/>
          <a:cs typeface="ＭＳ Ｐゴシック" charset="0"/>
        </a:defRPr>
      </a:lvl1pPr>
      <a:lvl2pPr marL="71913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500" kern="1200">
          <a:solidFill>
            <a:srgbClr val="000000"/>
          </a:solidFill>
          <a:latin typeface="+mn-lt"/>
          <a:ea typeface="ＭＳ Ｐゴシック" charset="0"/>
          <a:cs typeface="+mn-cs"/>
        </a:defRPr>
      </a:lvl2pPr>
      <a:lvl3pPr marL="1114425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–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3pPr>
      <a:lvl4pPr marL="1511300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4pPr>
      <a:lvl5pPr marL="190658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 descr="txt_cp_wit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13" y="9045445"/>
            <a:ext cx="2001093" cy="263387"/>
          </a:xfrm>
          <a:prstGeom prst="rect">
            <a:avLst/>
          </a:prstGeom>
        </p:spPr>
      </p:pic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900113" y="720725"/>
            <a:ext cx="111601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Titelstijl van model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900113" y="1800225"/>
            <a:ext cx="11160125" cy="61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2053888" y="185738"/>
            <a:ext cx="625475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24FB2C-8F5B-6A4C-AFA6-F0D01CED1B33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pic>
        <p:nvPicPr>
          <p:cNvPr id="1029" name="Afbeelding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6313" y="8705850"/>
            <a:ext cx="3805237" cy="806450"/>
          </a:xfrm>
          <a:prstGeom prst="rect">
            <a:avLst/>
          </a:prstGeom>
          <a:blipFill dpi="0"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43250" y="8916988"/>
            <a:ext cx="4860925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0995025" y="185738"/>
            <a:ext cx="923925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defTabSz="650276" fontAlgn="auto">
              <a:spcBef>
                <a:spcPts val="0"/>
              </a:spcBef>
              <a:spcAft>
                <a:spcPts val="0"/>
              </a:spcAft>
              <a:defRPr sz="1200" b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DD6434F-DA8F-714C-A4F7-552B32141F6E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49288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rgbClr val="BE2E1A"/>
          </a:solidFill>
          <a:latin typeface="+mj-lt"/>
          <a:ea typeface="ＭＳ Ｐゴシック" charset="0"/>
          <a:cs typeface="ＭＳ Ｐゴシック" charset="0"/>
        </a:defRPr>
      </a:lvl1pPr>
      <a:lvl2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58775" indent="-358775" algn="l" defTabSz="649288" rtl="0" eaLnBrk="1" fontAlgn="base" hangingPunct="1">
        <a:spcBef>
          <a:spcPct val="0"/>
        </a:spcBef>
        <a:spcAft>
          <a:spcPct val="0"/>
        </a:spcAft>
        <a:buFont typeface="Arial" charset="0"/>
        <a:buChar char="•"/>
        <a:defRPr sz="25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1913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5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14425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511300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90658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900113" y="720725"/>
            <a:ext cx="111601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Titelstijl van model bewerken</a:t>
            </a:r>
          </a:p>
        </p:txBody>
      </p:sp>
      <p:sp>
        <p:nvSpPr>
          <p:cNvPr id="8195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900113" y="1800225"/>
            <a:ext cx="11160125" cy="61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8196" name="Afbeelding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6313" y="8705850"/>
            <a:ext cx="3805237" cy="806450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00113" y="8916988"/>
            <a:ext cx="627062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 b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616075" y="8916988"/>
            <a:ext cx="5708650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16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07288" y="8916988"/>
            <a:ext cx="922337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 b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92BEE88-1277-3948-A28B-4A0A8589D718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  <p:pic>
        <p:nvPicPr>
          <p:cNvPr id="2" name="Afbeelding 1" descr="txt_cp_wit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13" y="8039238"/>
            <a:ext cx="2001093" cy="2633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49288" rtl="0" eaLnBrk="1" fontAlgn="base" hangingPunct="1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58775" indent="-358775" algn="l" defTabSz="649288" rtl="0" eaLnBrk="1" fontAlgn="base" hangingPunct="1">
        <a:spcBef>
          <a:spcPct val="0"/>
        </a:spcBef>
        <a:spcAft>
          <a:spcPct val="0"/>
        </a:spcAft>
        <a:buFont typeface="Arial" charset="0"/>
        <a:buChar char="•"/>
        <a:defRPr sz="2500" kern="1200">
          <a:solidFill>
            <a:srgbClr val="000000"/>
          </a:solidFill>
          <a:latin typeface="+mn-lt"/>
          <a:ea typeface="ＭＳ Ｐゴシック" charset="0"/>
          <a:cs typeface="ＭＳ Ｐゴシック" charset="0"/>
        </a:defRPr>
      </a:lvl1pPr>
      <a:lvl2pPr marL="71913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500" kern="1200">
          <a:solidFill>
            <a:srgbClr val="000000"/>
          </a:solidFill>
          <a:latin typeface="+mn-lt"/>
          <a:ea typeface="ＭＳ Ｐゴシック" charset="0"/>
          <a:cs typeface="+mn-cs"/>
        </a:defRPr>
      </a:lvl2pPr>
      <a:lvl3pPr marL="1114425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–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3pPr>
      <a:lvl4pPr marL="1511300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4pPr>
      <a:lvl5pPr marL="190658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 descr="txt_cp_wit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13" y="9045445"/>
            <a:ext cx="2001093" cy="263387"/>
          </a:xfrm>
          <a:prstGeom prst="rect">
            <a:avLst/>
          </a:prstGeom>
        </p:spPr>
      </p:pic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900113" y="720725"/>
            <a:ext cx="111601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Titelstijl van model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900113" y="1800225"/>
            <a:ext cx="11160125" cy="61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2053888" y="185738"/>
            <a:ext cx="625475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24FB2C-8F5B-6A4C-AFA6-F0D01CED1B33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pic>
        <p:nvPicPr>
          <p:cNvPr id="1029" name="Afbeelding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6313" y="8705850"/>
            <a:ext cx="3805237" cy="806450"/>
          </a:xfrm>
          <a:prstGeom prst="rect">
            <a:avLst/>
          </a:prstGeom>
          <a:blipFill dpi="0"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43250" y="8916988"/>
            <a:ext cx="4860925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0995025" y="185738"/>
            <a:ext cx="923925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defTabSz="650276" fontAlgn="auto">
              <a:spcBef>
                <a:spcPts val="0"/>
              </a:spcBef>
              <a:spcAft>
                <a:spcPts val="0"/>
              </a:spcAft>
              <a:defRPr sz="1200" b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DD6434F-DA8F-714C-A4F7-552B32141F6E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49288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rgbClr val="BE2E1A"/>
          </a:solidFill>
          <a:latin typeface="+mj-lt"/>
          <a:ea typeface="ＭＳ Ｐゴシック" charset="0"/>
          <a:cs typeface="ＭＳ Ｐゴシック" charset="0"/>
        </a:defRPr>
      </a:lvl1pPr>
      <a:lvl2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58775" indent="-358775" algn="l" defTabSz="649288" rtl="0" eaLnBrk="1" fontAlgn="base" hangingPunct="1">
        <a:spcBef>
          <a:spcPct val="0"/>
        </a:spcBef>
        <a:spcAft>
          <a:spcPct val="0"/>
        </a:spcAft>
        <a:buFont typeface="Arial" charset="0"/>
        <a:buChar char="•"/>
        <a:defRPr sz="25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1913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5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14425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511300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90658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900113" y="720725"/>
            <a:ext cx="1116012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Titelstijl van model bewerken</a:t>
            </a:r>
          </a:p>
        </p:txBody>
      </p:sp>
      <p:sp>
        <p:nvSpPr>
          <p:cNvPr id="2051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900113" y="1800225"/>
            <a:ext cx="11160125" cy="611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00113" y="8916988"/>
            <a:ext cx="627062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 b="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616075" y="8916988"/>
            <a:ext cx="5708650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 dirty="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16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07288" y="8916988"/>
            <a:ext cx="922337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 b="1" smtClean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F24085C-39C0-456B-950B-134C406B9422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  <p:pic>
        <p:nvPicPr>
          <p:cNvPr id="2055" name="Afbeelding 7" descr="RU_E_RGB_2014_wit.pn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8799513" y="8705850"/>
            <a:ext cx="3602037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657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49288" rtl="0" eaLnBrk="1" fontAlgn="base" hangingPunct="1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pitchFamily="34" charset="0"/>
        </a:defRPr>
      </a:lvl2pPr>
      <a:lvl3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pitchFamily="34" charset="0"/>
        </a:defRPr>
      </a:lvl3pPr>
      <a:lvl4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pitchFamily="34" charset="0"/>
        </a:defRPr>
      </a:lvl4pPr>
      <a:lvl5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pitchFamily="34" charset="0"/>
        </a:defRPr>
      </a:lvl5pPr>
      <a:lvl6pPr marL="4572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pitchFamily="34" charset="0"/>
        </a:defRPr>
      </a:lvl6pPr>
      <a:lvl7pPr marL="9144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pitchFamily="34" charset="0"/>
        </a:defRPr>
      </a:lvl7pPr>
      <a:lvl8pPr marL="13716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pitchFamily="34" charset="0"/>
        </a:defRPr>
      </a:lvl8pPr>
      <a:lvl9pPr marL="18288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pitchFamily="34" charset="0"/>
        </a:defRPr>
      </a:lvl9pPr>
    </p:titleStyle>
    <p:bodyStyle>
      <a:lvl1pPr marL="358775" indent="-358775" algn="l" defTabSz="649288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•"/>
        <a:defRPr sz="2500" kern="1200">
          <a:solidFill>
            <a:srgbClr val="000000"/>
          </a:solidFill>
          <a:latin typeface="+mn-lt"/>
          <a:ea typeface="+mn-ea"/>
          <a:cs typeface="+mn-cs"/>
        </a:defRPr>
      </a:lvl1pPr>
      <a:lvl2pPr marL="71913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-"/>
        <a:defRPr sz="2500" kern="1200">
          <a:solidFill>
            <a:srgbClr val="000000"/>
          </a:solidFill>
          <a:latin typeface="+mn-lt"/>
          <a:ea typeface="+mn-ea"/>
          <a:cs typeface="+mn-cs"/>
        </a:defRPr>
      </a:lvl2pPr>
      <a:lvl3pPr marL="1114425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–"/>
        <a:defRPr sz="2100" kern="1200">
          <a:solidFill>
            <a:srgbClr val="000000"/>
          </a:solidFill>
          <a:latin typeface="+mn-lt"/>
          <a:ea typeface="+mn-ea"/>
          <a:cs typeface="+mn-cs"/>
        </a:defRPr>
      </a:lvl3pPr>
      <a:lvl4pPr marL="1511300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-"/>
        <a:defRPr sz="2100" kern="1200">
          <a:solidFill>
            <a:srgbClr val="000000"/>
          </a:solidFill>
          <a:latin typeface="+mn-lt"/>
          <a:ea typeface="+mn-ea"/>
          <a:cs typeface="+mn-cs"/>
        </a:defRPr>
      </a:lvl4pPr>
      <a:lvl5pPr marL="190658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-"/>
        <a:defRPr sz="2100" kern="1200">
          <a:solidFill>
            <a:srgbClr val="000000"/>
          </a:solidFill>
          <a:latin typeface="+mn-lt"/>
          <a:ea typeface="+mn-ea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900113" y="720725"/>
            <a:ext cx="1116012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Titelstijl van model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900113" y="1800225"/>
            <a:ext cx="11160125" cy="611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00113" y="8916988"/>
            <a:ext cx="627062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 b="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FEEE027-59EA-42FE-B79E-470FFD6DD223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616075" y="8916988"/>
            <a:ext cx="5708650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 dirty="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07288" y="8916988"/>
            <a:ext cx="922337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 b="1" smtClean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50385B0-8961-4DF0-B972-E0151840C7B6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  <p:pic>
        <p:nvPicPr>
          <p:cNvPr id="1031" name="Afbeelding 9" descr="RU_E_RGB_2014_wit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799513" y="8705850"/>
            <a:ext cx="3602037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807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49288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rgbClr val="BE2E1A"/>
          </a:solidFill>
          <a:latin typeface="+mj-lt"/>
          <a:ea typeface="+mj-ea"/>
          <a:cs typeface="+mj-cs"/>
        </a:defRPr>
      </a:lvl1pPr>
      <a:lvl2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pitchFamily="34" charset="0"/>
        </a:defRPr>
      </a:lvl2pPr>
      <a:lvl3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pitchFamily="34" charset="0"/>
        </a:defRPr>
      </a:lvl3pPr>
      <a:lvl4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pitchFamily="34" charset="0"/>
        </a:defRPr>
      </a:lvl4pPr>
      <a:lvl5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pitchFamily="34" charset="0"/>
        </a:defRPr>
      </a:lvl5pPr>
      <a:lvl6pPr marL="4572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pitchFamily="34" charset="0"/>
        </a:defRPr>
      </a:lvl6pPr>
      <a:lvl7pPr marL="9144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pitchFamily="34" charset="0"/>
        </a:defRPr>
      </a:lvl7pPr>
      <a:lvl8pPr marL="13716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pitchFamily="34" charset="0"/>
        </a:defRPr>
      </a:lvl8pPr>
      <a:lvl9pPr marL="18288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pitchFamily="34" charset="0"/>
        </a:defRPr>
      </a:lvl9pPr>
    </p:titleStyle>
    <p:bodyStyle>
      <a:lvl1pPr marL="358775" indent="-358775" algn="l" defTabSz="649288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1913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-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14425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300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-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90658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-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900113" y="720725"/>
            <a:ext cx="1116012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Titelstijl van model bewerken</a:t>
            </a:r>
          </a:p>
        </p:txBody>
      </p:sp>
      <p:sp>
        <p:nvSpPr>
          <p:cNvPr id="2051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900113" y="1800225"/>
            <a:ext cx="11160125" cy="611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00113" y="8916988"/>
            <a:ext cx="627062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 b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616075" y="8916988"/>
            <a:ext cx="5708650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16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07288" y="8916988"/>
            <a:ext cx="922337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 b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3D4F818-B05C-4EE4-A46B-464F25A7599A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  <p:pic>
        <p:nvPicPr>
          <p:cNvPr id="2055" name="Afbeelding 8" descr="RU_E_RGB_2014_wit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799513" y="8705850"/>
            <a:ext cx="3602037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Afbeelding 7" descr="txt_cp_wit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00113" y="8039100"/>
            <a:ext cx="2001837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4" r:id="rId3"/>
    <p:sldLayoutId id="2147483796" r:id="rId4"/>
    <p:sldLayoutId id="2147483797" r:id="rId5"/>
    <p:sldLayoutId id="2147483799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49288" rtl="0" eaLnBrk="1" fontAlgn="base" hangingPunct="1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58775" indent="-358775" algn="l" defTabSz="649288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•"/>
        <a:defRPr sz="2500" kern="1200">
          <a:solidFill>
            <a:srgbClr val="000000"/>
          </a:solidFill>
          <a:latin typeface="+mn-lt"/>
          <a:ea typeface="MS PGothic" pitchFamily="34" charset="-128"/>
          <a:cs typeface="ＭＳ Ｐゴシック" charset="0"/>
        </a:defRPr>
      </a:lvl1pPr>
      <a:lvl2pPr marL="71913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-"/>
        <a:defRPr sz="2500" kern="1200">
          <a:solidFill>
            <a:srgbClr val="000000"/>
          </a:solidFill>
          <a:latin typeface="+mn-lt"/>
          <a:ea typeface="MS PGothic" pitchFamily="34" charset="-128"/>
          <a:cs typeface="+mn-cs"/>
        </a:defRPr>
      </a:lvl2pPr>
      <a:lvl3pPr marL="1114425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–"/>
        <a:defRPr sz="2100" kern="1200">
          <a:solidFill>
            <a:srgbClr val="000000"/>
          </a:solidFill>
          <a:latin typeface="+mn-lt"/>
          <a:ea typeface="MS PGothic" pitchFamily="34" charset="-128"/>
          <a:cs typeface="+mn-cs"/>
        </a:defRPr>
      </a:lvl3pPr>
      <a:lvl4pPr marL="1511300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-"/>
        <a:defRPr sz="2100" kern="1200">
          <a:solidFill>
            <a:srgbClr val="000000"/>
          </a:solidFill>
          <a:latin typeface="+mn-lt"/>
          <a:ea typeface="MS PGothic" pitchFamily="34" charset="-128"/>
          <a:cs typeface="+mn-cs"/>
        </a:defRPr>
      </a:lvl4pPr>
      <a:lvl5pPr marL="190658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-"/>
        <a:defRPr sz="2100" kern="1200">
          <a:solidFill>
            <a:srgbClr val="000000"/>
          </a:solidFill>
          <a:latin typeface="+mn-lt"/>
          <a:ea typeface="MS PGothic" pitchFamily="34" charset="-128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900113" y="720725"/>
            <a:ext cx="1116012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Titelstijl van model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900113" y="1800225"/>
            <a:ext cx="11160125" cy="611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2053888" y="185738"/>
            <a:ext cx="625475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8270962-DC31-4771-B470-6CADE7FF7755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43250" y="8916988"/>
            <a:ext cx="4860925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0995025" y="185738"/>
            <a:ext cx="923925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defTabSz="650276" fontAlgn="auto">
              <a:spcBef>
                <a:spcPts val="0"/>
              </a:spcBef>
              <a:spcAft>
                <a:spcPts val="0"/>
              </a:spcAft>
              <a:defRPr sz="1200" b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E7A92C0-48B0-4B9A-804B-A7223FBC4C89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  <p:pic>
        <p:nvPicPr>
          <p:cNvPr id="1031" name="Afbeelding 9" descr="RU_E_RGB_2014_wit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799513" y="8705850"/>
            <a:ext cx="3602037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Afbeelding 10" descr="txt_cp_wit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00113" y="9045575"/>
            <a:ext cx="2001837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49288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rgbClr val="BE2E1A"/>
          </a:solidFill>
          <a:latin typeface="+mj-lt"/>
          <a:ea typeface="MS PGothic" pitchFamily="34" charset="-128"/>
          <a:cs typeface="ＭＳ Ｐゴシック" charset="0"/>
        </a:defRPr>
      </a:lvl1pPr>
      <a:lvl2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58775" indent="-358775" algn="l" defTabSz="649288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1913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-"/>
        <a:defRPr sz="25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14425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–"/>
        <a:defRPr sz="21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511300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-"/>
        <a:defRPr sz="21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190658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-"/>
        <a:defRPr sz="21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1349469" y="720725"/>
            <a:ext cx="1030546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Titelstijl van model bewerken</a:t>
            </a:r>
          </a:p>
        </p:txBody>
      </p:sp>
      <p:sp>
        <p:nvSpPr>
          <p:cNvPr id="2051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349469" y="1800226"/>
            <a:ext cx="10305465" cy="611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33084" y="8916988"/>
            <a:ext cx="625944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 b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349468" y="8916988"/>
            <a:ext cx="5708467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16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06568" y="8916988"/>
            <a:ext cx="923446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D2ABF6E-852A-4370-B07F-B6D6FF4510F1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  <p:pic>
        <p:nvPicPr>
          <p:cNvPr id="2055" name="Afbeelding 4" descr="txt_cp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469" y="8021639"/>
            <a:ext cx="1475609" cy="28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Afbeelding 11" descr="RU_E_RGB_2014_wit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5472" y="8705850"/>
            <a:ext cx="2700127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49288" rtl="0" eaLnBrk="1" fontAlgn="base" hangingPunct="1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58775" indent="-358775" algn="l" defTabSz="649288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•"/>
        <a:defRPr sz="2500" kern="1200">
          <a:solidFill>
            <a:srgbClr val="000000"/>
          </a:solidFill>
          <a:latin typeface="+mn-lt"/>
          <a:ea typeface="ＭＳ Ｐゴシック" charset="0"/>
          <a:cs typeface="ＭＳ Ｐゴシック" charset="0"/>
        </a:defRPr>
      </a:lvl1pPr>
      <a:lvl2pPr marL="71913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-"/>
        <a:defRPr sz="2500" kern="1200">
          <a:solidFill>
            <a:srgbClr val="000000"/>
          </a:solidFill>
          <a:latin typeface="+mn-lt"/>
          <a:ea typeface="ＭＳ Ｐゴシック" charset="0"/>
          <a:cs typeface="+mn-cs"/>
        </a:defRPr>
      </a:lvl2pPr>
      <a:lvl3pPr marL="1114425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–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3pPr>
      <a:lvl4pPr marL="1511300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-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4pPr>
      <a:lvl5pPr marL="190658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-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1349470" y="720725"/>
            <a:ext cx="1030546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Titelstijl van model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349470" y="1800228"/>
            <a:ext cx="10305465" cy="611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654934" y="190503"/>
            <a:ext cx="625944" cy="519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 b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10C3C0F-2705-4F51-AE54-A0DF656C8F03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03540" y="8916988"/>
            <a:ext cx="5936948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0639858" y="201613"/>
            <a:ext cx="923446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defTabSz="650276" fontAlgn="auto">
              <a:spcBef>
                <a:spcPts val="0"/>
              </a:spcBef>
              <a:spcAft>
                <a:spcPts val="0"/>
              </a:spcAft>
              <a:defRPr sz="12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302FCD0-7D4E-4CD5-B7A0-8B3133924B3E}" type="datetime1">
              <a:rPr lang="nl-NL"/>
              <a:pPr>
                <a:defRPr/>
              </a:pPr>
              <a:t>13-9-2018</a:t>
            </a:fld>
            <a:endParaRPr lang="nl-NL" dirty="0"/>
          </a:p>
        </p:txBody>
      </p:sp>
      <p:pic>
        <p:nvPicPr>
          <p:cNvPr id="1031" name="Afbeelding 12" descr="txt_cp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470" y="9047166"/>
            <a:ext cx="1475609" cy="28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Afbeelding 11" descr="RU_E_RGB_2014_wit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5473" y="8705850"/>
            <a:ext cx="2700127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49288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rgbClr val="BE2E1A"/>
          </a:solidFill>
          <a:latin typeface="+mj-lt"/>
          <a:ea typeface="ＭＳ Ｐゴシック" charset="0"/>
          <a:cs typeface="ＭＳ Ｐゴシック" charset="0"/>
        </a:defRPr>
      </a:lvl1pPr>
      <a:lvl2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58775" indent="-358775" algn="l" defTabSz="649288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1913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-"/>
        <a:defRPr sz="25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14425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511300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-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90658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/>
        <a:buChar char="-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900113" y="720725"/>
            <a:ext cx="111601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Titelstijl van model bewerken</a:t>
            </a:r>
          </a:p>
        </p:txBody>
      </p:sp>
      <p:sp>
        <p:nvSpPr>
          <p:cNvPr id="8195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900113" y="1800225"/>
            <a:ext cx="11160125" cy="61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8196" name="Afbeelding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6313" y="8705850"/>
            <a:ext cx="3805237" cy="806450"/>
          </a:xfrm>
          <a:prstGeom prst="rect">
            <a:avLst/>
          </a:pr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00113" y="8916988"/>
            <a:ext cx="627062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 b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616075" y="8916988"/>
            <a:ext cx="5708650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16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07288" y="8916988"/>
            <a:ext cx="922337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 b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92BEE88-1277-3948-A28B-4A0A8589D718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  <p:pic>
        <p:nvPicPr>
          <p:cNvPr id="2" name="Afbeelding 1" descr="txt_cp_wit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13" y="8039238"/>
            <a:ext cx="2001093" cy="2633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19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49288" rtl="0" eaLnBrk="1" fontAlgn="base" hangingPunct="1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58775" indent="-358775" algn="l" defTabSz="649288" rtl="0" eaLnBrk="1" fontAlgn="base" hangingPunct="1">
        <a:spcBef>
          <a:spcPct val="0"/>
        </a:spcBef>
        <a:spcAft>
          <a:spcPct val="0"/>
        </a:spcAft>
        <a:buFont typeface="Arial" charset="0"/>
        <a:buChar char="•"/>
        <a:defRPr sz="2500" kern="1200">
          <a:solidFill>
            <a:srgbClr val="000000"/>
          </a:solidFill>
          <a:latin typeface="+mn-lt"/>
          <a:ea typeface="ＭＳ Ｐゴシック" charset="0"/>
          <a:cs typeface="ＭＳ Ｐゴシック" charset="0"/>
        </a:defRPr>
      </a:lvl1pPr>
      <a:lvl2pPr marL="71913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500" kern="1200">
          <a:solidFill>
            <a:srgbClr val="000000"/>
          </a:solidFill>
          <a:latin typeface="+mn-lt"/>
          <a:ea typeface="ＭＳ Ｐゴシック" charset="0"/>
          <a:cs typeface="+mn-cs"/>
        </a:defRPr>
      </a:lvl2pPr>
      <a:lvl3pPr marL="1114425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–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3pPr>
      <a:lvl4pPr marL="1511300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4pPr>
      <a:lvl5pPr marL="190658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 descr="txt_cp_wit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13" y="9045445"/>
            <a:ext cx="2001093" cy="263387"/>
          </a:xfrm>
          <a:prstGeom prst="rect">
            <a:avLst/>
          </a:prstGeom>
        </p:spPr>
      </p:pic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900113" y="720725"/>
            <a:ext cx="111601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Titelstijl van model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900113" y="1800225"/>
            <a:ext cx="11160125" cy="61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2053888" y="185738"/>
            <a:ext cx="625475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24FB2C-8F5B-6A4C-AFA6-F0D01CED1B33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pic>
        <p:nvPicPr>
          <p:cNvPr id="1029" name="Afbeelding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6313" y="8705850"/>
            <a:ext cx="3805237" cy="806450"/>
          </a:xfrm>
          <a:prstGeom prst="rect">
            <a:avLst/>
          </a:prstGeom>
          <a:blipFill dpi="0"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43250" y="8916988"/>
            <a:ext cx="4860925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0995025" y="185738"/>
            <a:ext cx="923925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defTabSz="650276" fontAlgn="auto">
              <a:spcBef>
                <a:spcPts val="0"/>
              </a:spcBef>
              <a:spcAft>
                <a:spcPts val="0"/>
              </a:spcAft>
              <a:defRPr sz="1200" b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DD6434F-DA8F-714C-A4F7-552B32141F6E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49288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rgbClr val="BE2E1A"/>
          </a:solidFill>
          <a:latin typeface="+mj-lt"/>
          <a:ea typeface="ＭＳ Ｐゴシック" charset="0"/>
          <a:cs typeface="ＭＳ Ｐゴシック" charset="0"/>
        </a:defRPr>
      </a:lvl1pPr>
      <a:lvl2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58775" indent="-358775" algn="l" defTabSz="649288" rtl="0" eaLnBrk="1" fontAlgn="base" hangingPunct="1">
        <a:spcBef>
          <a:spcPct val="0"/>
        </a:spcBef>
        <a:spcAft>
          <a:spcPct val="0"/>
        </a:spcAft>
        <a:buFont typeface="Arial" charset="0"/>
        <a:buChar char="•"/>
        <a:defRPr sz="25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1913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5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14425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511300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90658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900113" y="720725"/>
            <a:ext cx="111601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Titelstijl van model bewerken</a:t>
            </a:r>
          </a:p>
        </p:txBody>
      </p:sp>
      <p:sp>
        <p:nvSpPr>
          <p:cNvPr id="8195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900113" y="1800225"/>
            <a:ext cx="11160125" cy="61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8196" name="Afbeelding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6313" y="8705850"/>
            <a:ext cx="3805237" cy="806450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00113" y="8916988"/>
            <a:ext cx="627062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 b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616075" y="8916988"/>
            <a:ext cx="5708650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16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07288" y="8916988"/>
            <a:ext cx="922337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 b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92BEE88-1277-3948-A28B-4A0A8589D718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  <p:pic>
        <p:nvPicPr>
          <p:cNvPr id="2" name="Afbeelding 1" descr="txt_cp_wit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13" y="8039238"/>
            <a:ext cx="2001093" cy="2633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49288" rtl="0" eaLnBrk="1" fontAlgn="base" hangingPunct="1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58775" indent="-358775" algn="l" defTabSz="649288" rtl="0" eaLnBrk="1" fontAlgn="base" hangingPunct="1">
        <a:spcBef>
          <a:spcPct val="0"/>
        </a:spcBef>
        <a:spcAft>
          <a:spcPct val="0"/>
        </a:spcAft>
        <a:buFont typeface="Arial" charset="0"/>
        <a:buChar char="•"/>
        <a:defRPr sz="2500" kern="1200">
          <a:solidFill>
            <a:srgbClr val="000000"/>
          </a:solidFill>
          <a:latin typeface="+mn-lt"/>
          <a:ea typeface="ＭＳ Ｐゴシック" charset="0"/>
          <a:cs typeface="ＭＳ Ｐゴシック" charset="0"/>
        </a:defRPr>
      </a:lvl1pPr>
      <a:lvl2pPr marL="71913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500" kern="1200">
          <a:solidFill>
            <a:srgbClr val="000000"/>
          </a:solidFill>
          <a:latin typeface="+mn-lt"/>
          <a:ea typeface="ＭＳ Ｐゴシック" charset="0"/>
          <a:cs typeface="+mn-cs"/>
        </a:defRPr>
      </a:lvl2pPr>
      <a:lvl3pPr marL="1114425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–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3pPr>
      <a:lvl4pPr marL="1511300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4pPr>
      <a:lvl5pPr marL="190658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 descr="txt_cp_wit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13" y="9045445"/>
            <a:ext cx="2001093" cy="263387"/>
          </a:xfrm>
          <a:prstGeom prst="rect">
            <a:avLst/>
          </a:prstGeom>
        </p:spPr>
      </p:pic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900113" y="720725"/>
            <a:ext cx="111601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Titelstijl van model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900113" y="1800225"/>
            <a:ext cx="11160125" cy="61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2053888" y="185738"/>
            <a:ext cx="625475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24FB2C-8F5B-6A4C-AFA6-F0D01CED1B33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pic>
        <p:nvPicPr>
          <p:cNvPr id="1029" name="Afbeelding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6313" y="8705850"/>
            <a:ext cx="3805237" cy="806450"/>
          </a:xfrm>
          <a:prstGeom prst="rect">
            <a:avLst/>
          </a:prstGeom>
          <a:blipFill dpi="0"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43250" y="8916988"/>
            <a:ext cx="4860925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0995025" y="185738"/>
            <a:ext cx="923925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defTabSz="650276" fontAlgn="auto">
              <a:spcBef>
                <a:spcPts val="0"/>
              </a:spcBef>
              <a:spcAft>
                <a:spcPts val="0"/>
              </a:spcAft>
              <a:defRPr sz="1200" b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DD6434F-DA8F-714C-A4F7-552B32141F6E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49288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rgbClr val="BE2E1A"/>
          </a:solidFill>
          <a:latin typeface="+mj-lt"/>
          <a:ea typeface="ＭＳ Ｐゴシック" charset="0"/>
          <a:cs typeface="ＭＳ Ｐゴシック" charset="0"/>
        </a:defRPr>
      </a:lvl1pPr>
      <a:lvl2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58775" indent="-358775" algn="l" defTabSz="649288" rtl="0" eaLnBrk="1" fontAlgn="base" hangingPunct="1">
        <a:spcBef>
          <a:spcPct val="0"/>
        </a:spcBef>
        <a:spcAft>
          <a:spcPct val="0"/>
        </a:spcAft>
        <a:buFont typeface="Arial" charset="0"/>
        <a:buChar char="•"/>
        <a:defRPr sz="25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1913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5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14425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511300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90658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900113" y="720725"/>
            <a:ext cx="111601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Titelstijl van model bewerken</a:t>
            </a:r>
          </a:p>
        </p:txBody>
      </p:sp>
      <p:sp>
        <p:nvSpPr>
          <p:cNvPr id="8195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900113" y="1800225"/>
            <a:ext cx="11160125" cy="61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8196" name="Afbeelding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6313" y="8705850"/>
            <a:ext cx="3805237" cy="806450"/>
          </a:xfrm>
          <a:prstGeom prst="rect">
            <a:avLst/>
          </a:pr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00113" y="8916988"/>
            <a:ext cx="627062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 b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9F57FD0-D2A2-CD46-B862-6AC96707F2F8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616075" y="8916988"/>
            <a:ext cx="5708650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16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07288" y="8916988"/>
            <a:ext cx="922337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 b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92BEE88-1277-3948-A28B-4A0A8589D718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  <p:pic>
        <p:nvPicPr>
          <p:cNvPr id="2" name="Afbeelding 1" descr="txt_cp_wit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13" y="8039238"/>
            <a:ext cx="2001093" cy="2633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51" r:id="rId2"/>
    <p:sldLayoutId id="2147483768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49288" rtl="0" eaLnBrk="1" fontAlgn="base" hangingPunct="1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649288" rtl="0" eaLnBrk="1" fontAlgn="base" hangingPunct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58775" indent="-358775" algn="l" defTabSz="649288" rtl="0" eaLnBrk="1" fontAlgn="base" hangingPunct="1">
        <a:spcBef>
          <a:spcPct val="0"/>
        </a:spcBef>
        <a:spcAft>
          <a:spcPct val="0"/>
        </a:spcAft>
        <a:buFont typeface="Arial" charset="0"/>
        <a:buChar char="•"/>
        <a:defRPr sz="2500" kern="1200">
          <a:solidFill>
            <a:srgbClr val="000000"/>
          </a:solidFill>
          <a:latin typeface="+mn-lt"/>
          <a:ea typeface="ＭＳ Ｐゴシック" charset="0"/>
          <a:cs typeface="ＭＳ Ｐゴシック" charset="0"/>
        </a:defRPr>
      </a:lvl1pPr>
      <a:lvl2pPr marL="71913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500" kern="1200">
          <a:solidFill>
            <a:srgbClr val="000000"/>
          </a:solidFill>
          <a:latin typeface="+mn-lt"/>
          <a:ea typeface="ＭＳ Ｐゴシック" charset="0"/>
          <a:cs typeface="+mn-cs"/>
        </a:defRPr>
      </a:lvl2pPr>
      <a:lvl3pPr marL="1114425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–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3pPr>
      <a:lvl4pPr marL="1511300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4pPr>
      <a:lvl5pPr marL="190658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 descr="txt_cp_wit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13" y="9045445"/>
            <a:ext cx="2001093" cy="263387"/>
          </a:xfrm>
          <a:prstGeom prst="rect">
            <a:avLst/>
          </a:prstGeom>
        </p:spPr>
      </p:pic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900113" y="720725"/>
            <a:ext cx="111601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Titelstijl van model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900113" y="1800225"/>
            <a:ext cx="11160125" cy="61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2053888" y="185738"/>
            <a:ext cx="625475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24FB2C-8F5B-6A4C-AFA6-F0D01CED1B33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pic>
        <p:nvPicPr>
          <p:cNvPr id="1029" name="Afbeelding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6313" y="8705850"/>
            <a:ext cx="3805237" cy="806450"/>
          </a:xfrm>
          <a:prstGeom prst="rect">
            <a:avLst/>
          </a:prstGeom>
          <a:blipFill dpi="0"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43250" y="8916988"/>
            <a:ext cx="4860925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0995025" y="185738"/>
            <a:ext cx="923925" cy="519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defTabSz="650276" fontAlgn="auto">
              <a:spcBef>
                <a:spcPts val="0"/>
              </a:spcBef>
              <a:spcAft>
                <a:spcPts val="0"/>
              </a:spcAft>
              <a:defRPr sz="1200" b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DD6434F-DA8F-714C-A4F7-552B32141F6E}" type="datetime1">
              <a:rPr lang="nl-NL" smtClean="0"/>
              <a:pPr>
                <a:defRPr/>
              </a:pPr>
              <a:t>13-9-2018</a:t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49288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rgbClr val="BE2E1A"/>
          </a:solidFill>
          <a:latin typeface="+mj-lt"/>
          <a:ea typeface="ＭＳ Ｐゴシック" charset="0"/>
          <a:cs typeface="ＭＳ Ｐゴシック" charset="0"/>
        </a:defRPr>
      </a:lvl1pPr>
      <a:lvl2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58775" indent="-358775" algn="l" defTabSz="649288" rtl="0" eaLnBrk="1" fontAlgn="base" hangingPunct="1">
        <a:spcBef>
          <a:spcPct val="0"/>
        </a:spcBef>
        <a:spcAft>
          <a:spcPct val="0"/>
        </a:spcAft>
        <a:buFont typeface="Arial" charset="0"/>
        <a:buChar char="•"/>
        <a:defRPr sz="25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1913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5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14425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511300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90658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4.jp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mymovez@ru.nl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://www.mymovez.nl/" TargetMode="Externa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57.png"/><Relationship Id="rId5" Type="http://schemas.openxmlformats.org/officeDocument/2006/relationships/hyperlink" Target="mailto:T.vanwoudenberg@bsi.ru.nl" TargetMode="External"/><Relationship Id="rId4" Type="http://schemas.openxmlformats.org/officeDocument/2006/relationships/hyperlink" Target="http://www.tvanwoudenberg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5"/>
          <p:cNvSpPr txBox="1">
            <a:spLocks/>
          </p:cNvSpPr>
          <p:nvPr/>
        </p:nvSpPr>
        <p:spPr bwMode="auto">
          <a:xfrm>
            <a:off x="0" y="5245991"/>
            <a:ext cx="13003213" cy="202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marL="358775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500" kern="1200">
                <a:solidFill>
                  <a:srgbClr val="000000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19138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Lucida Grande"/>
              <a:buChar char="-"/>
              <a:defRPr sz="2500" kern="1200">
                <a:solidFill>
                  <a:srgbClr val="000000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14425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Lucida Grande"/>
              <a:buChar char="–"/>
              <a:defRPr sz="2100" kern="1200">
                <a:solidFill>
                  <a:srgbClr val="000000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511300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Lucida Grande"/>
              <a:buChar char="-"/>
              <a:defRPr sz="2100" kern="1200">
                <a:solidFill>
                  <a:srgbClr val="000000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906588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Lucida Grande"/>
              <a:buChar char="-"/>
              <a:defRPr sz="2100" kern="1200">
                <a:solidFill>
                  <a:srgbClr val="000000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3576516" indent="-325138" algn="l" defTabSz="650276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791" indent="-325138" algn="l" defTabSz="650276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7067" indent="-325138" algn="l" defTabSz="650276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7342" indent="-325138" algn="l" defTabSz="650276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nl-NL" sz="4000" dirty="0">
                <a:solidFill>
                  <a:schemeClr val="bg1"/>
                </a:solidFill>
              </a:rPr>
              <a:t>De resultaten van drie jaar lang MyMovez op het Stedelijk Gymnasium </a:t>
            </a:r>
            <a:r>
              <a:rPr lang="nl-NL" sz="4000" dirty="0" smtClean="0">
                <a:solidFill>
                  <a:schemeClr val="bg1"/>
                </a:solidFill>
              </a:rPr>
              <a:t>Nijmegen</a:t>
            </a:r>
          </a:p>
          <a:p>
            <a:pPr algn="ctr">
              <a:buNone/>
            </a:pPr>
            <a:endParaRPr lang="nl-NL" sz="2400" dirty="0" smtClean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nl-NL" sz="2000" dirty="0" smtClean="0">
                <a:solidFill>
                  <a:schemeClr val="bg1"/>
                </a:solidFill>
              </a:rPr>
              <a:t>Thabo van Woudenberg</a:t>
            </a:r>
          </a:p>
          <a:p>
            <a:pPr algn="ctr">
              <a:buNone/>
            </a:pPr>
            <a:endParaRPr lang="nl-NL" sz="2000" dirty="0" smtClean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nl-NL" sz="2000" dirty="0" smtClean="0">
                <a:solidFill>
                  <a:schemeClr val="bg1"/>
                </a:solidFill>
              </a:rPr>
              <a:t>Ouderavond, SGN</a:t>
            </a:r>
          </a:p>
          <a:p>
            <a:pPr algn="ctr">
              <a:buNone/>
            </a:pPr>
            <a:r>
              <a:rPr lang="nl-NL" sz="2000" dirty="0" smtClean="0">
                <a:solidFill>
                  <a:schemeClr val="bg1"/>
                </a:solidFill>
              </a:rPr>
              <a:t>13 September 2018</a:t>
            </a:r>
            <a:endParaRPr lang="en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Vaste\Downloads\logos+lettertypes\Logos\mymovez-inline-RG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90" y="855183"/>
            <a:ext cx="11335407" cy="165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8" name="Rectangle 7"/>
          <p:cNvSpPr/>
          <p:nvPr/>
        </p:nvSpPr>
        <p:spPr>
          <a:xfrm>
            <a:off x="740979" y="7882759"/>
            <a:ext cx="2522483" cy="6936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791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Samenhang</a:t>
            </a:r>
            <a:r>
              <a:rPr lang="en-US" dirty="0" smtClean="0"/>
              <a:t> met de </a:t>
            </a:r>
            <a:r>
              <a:rPr lang="en-US" dirty="0" err="1" smtClean="0"/>
              <a:t>temperatuur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43" y="1684111"/>
            <a:ext cx="10151464" cy="6106518"/>
          </a:xfrm>
        </p:spPr>
      </p:pic>
    </p:spTree>
    <p:extLst>
      <p:ext uri="{BB962C8B-B14F-4D97-AF65-F5344CB8AC3E}">
        <p14:creationId xmlns:p14="http://schemas.microsoft.com/office/powerpoint/2010/main" val="2686574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Samenhang met de temperatuur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72" y="1458122"/>
            <a:ext cx="10804606" cy="6499410"/>
          </a:xfrm>
        </p:spPr>
      </p:pic>
    </p:spTree>
    <p:extLst>
      <p:ext uri="{BB962C8B-B14F-4D97-AF65-F5344CB8AC3E}">
        <p14:creationId xmlns:p14="http://schemas.microsoft.com/office/powerpoint/2010/main" val="900895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Samenhang met de hoeveelheid regen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43" y="1800225"/>
            <a:ext cx="10151463" cy="6106518"/>
          </a:xfrm>
        </p:spPr>
      </p:pic>
    </p:spTree>
    <p:extLst>
      <p:ext uri="{BB962C8B-B14F-4D97-AF65-F5344CB8AC3E}">
        <p14:creationId xmlns:p14="http://schemas.microsoft.com/office/powerpoint/2010/main" val="2081433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Samenhang met de hoeveelheid regen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09" y="1563464"/>
            <a:ext cx="10362261" cy="62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33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Verschillen</a:t>
            </a:r>
            <a:r>
              <a:rPr lang="en-US" dirty="0" smtClean="0"/>
              <a:t> </a:t>
            </a:r>
            <a:r>
              <a:rPr lang="en-US" dirty="0" err="1" smtClean="0"/>
              <a:t>tussen</a:t>
            </a:r>
            <a:r>
              <a:rPr lang="en-US" dirty="0" smtClean="0"/>
              <a:t> de </a:t>
            </a:r>
            <a:r>
              <a:rPr lang="en-US" dirty="0" err="1" smtClean="0"/>
              <a:t>dagen</a:t>
            </a:r>
            <a:r>
              <a:rPr lang="en-US" dirty="0" smtClean="0"/>
              <a:t> van de week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1458123"/>
            <a:ext cx="10653258" cy="6408368"/>
          </a:xfrm>
        </p:spPr>
      </p:pic>
    </p:spTree>
    <p:extLst>
      <p:ext uri="{BB962C8B-B14F-4D97-AF65-F5344CB8AC3E}">
        <p14:creationId xmlns:p14="http://schemas.microsoft.com/office/powerpoint/2010/main" val="4080714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Andere factoren</a:t>
            </a:r>
            <a:r>
              <a:rPr lang="nl-NL" dirty="0" smtClean="0"/>
              <a:t>: </a:t>
            </a:r>
            <a:r>
              <a:rPr lang="nl-NL" dirty="0" err="1" smtClean="0"/>
              <a:t>Athletic</a:t>
            </a:r>
            <a:r>
              <a:rPr lang="nl-NL" dirty="0" smtClean="0"/>
              <a:t> </a:t>
            </a:r>
            <a:r>
              <a:rPr lang="nl-NL" dirty="0" err="1" smtClean="0"/>
              <a:t>Comptence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210" y="2260150"/>
            <a:ext cx="9086106" cy="52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37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Andere factoren</a:t>
            </a:r>
            <a:r>
              <a:rPr lang="nl-NL" dirty="0" smtClean="0"/>
              <a:t>: Attitude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3" y="1690672"/>
            <a:ext cx="10653486" cy="613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22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Andere factoren</a:t>
            </a:r>
            <a:r>
              <a:rPr lang="nl-NL" dirty="0" smtClean="0"/>
              <a:t>: </a:t>
            </a:r>
            <a:r>
              <a:rPr lang="nl-NL" dirty="0" err="1" smtClean="0"/>
              <a:t>Enjoyment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553" y="2260150"/>
            <a:ext cx="9086106" cy="52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4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Andere factoren</a:t>
            </a:r>
            <a:r>
              <a:rPr lang="nl-NL" dirty="0" smtClean="0"/>
              <a:t>: </a:t>
            </a:r>
            <a:r>
              <a:rPr lang="nl-NL" dirty="0"/>
              <a:t>Motivatie (</a:t>
            </a:r>
            <a:r>
              <a:rPr lang="nl-NL" dirty="0" smtClean="0"/>
              <a:t>intrinsiek)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1679579"/>
            <a:ext cx="10383117" cy="59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34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Andere factoren</a:t>
            </a:r>
            <a:r>
              <a:rPr lang="nl-NL" dirty="0" smtClean="0"/>
              <a:t>: </a:t>
            </a:r>
            <a:r>
              <a:rPr lang="nl-NL" dirty="0"/>
              <a:t>Motivatie (</a:t>
            </a:r>
            <a:r>
              <a:rPr lang="nl-NL" dirty="0" smtClean="0"/>
              <a:t>extrinsiek)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98" y="1800225"/>
            <a:ext cx="10261373" cy="59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03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2082196"/>
            <a:ext cx="11160125" cy="6119813"/>
          </a:xfrm>
        </p:spPr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Data </a:t>
            </a:r>
            <a:r>
              <a:rPr lang="nl-NL" dirty="0" smtClean="0"/>
              <a:t>collectie</a:t>
            </a:r>
            <a:r>
              <a:rPr lang="en-GB" dirty="0" smtClean="0"/>
              <a:t> W1 </a:t>
            </a:r>
            <a:r>
              <a:rPr lang="mr-IN" dirty="0" smtClean="0"/>
              <a:t>–</a:t>
            </a:r>
            <a:r>
              <a:rPr lang="en-GB" dirty="0" smtClean="0"/>
              <a:t> W5</a:t>
            </a:r>
          </a:p>
          <a:p>
            <a:pPr lvl="1"/>
            <a:r>
              <a:rPr lang="en-GB" dirty="0" smtClean="0"/>
              <a:t>1483 </a:t>
            </a:r>
            <a:r>
              <a:rPr lang="en-GB" dirty="0" err="1" smtClean="0"/>
              <a:t>kinderen</a:t>
            </a:r>
            <a:r>
              <a:rPr lang="en-GB" dirty="0" smtClean="0"/>
              <a:t> in Nederland</a:t>
            </a:r>
          </a:p>
          <a:p>
            <a:pPr lvl="1"/>
            <a:r>
              <a:rPr lang="en-GB" dirty="0" smtClean="0"/>
              <a:t>127 </a:t>
            </a:r>
            <a:r>
              <a:rPr lang="en-GB" dirty="0" err="1" smtClean="0"/>
              <a:t>kinderen</a:t>
            </a:r>
            <a:r>
              <a:rPr lang="en-GB" dirty="0" smtClean="0"/>
              <a:t> van het Gymnasium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2050" name="Picture 2" descr="C:\Users\Vaste\Downloads\logos+lettertypes\Logos\mymovez-descript-RG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37" y="8580039"/>
            <a:ext cx="4712411" cy="97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052426"/>
              </p:ext>
            </p:extLst>
          </p:nvPr>
        </p:nvGraphicFramePr>
        <p:xfrm>
          <a:off x="900113" y="1800225"/>
          <a:ext cx="11668022" cy="24459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9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9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5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93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20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315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2778"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 dirty="0" err="1">
                          <a:effectLst/>
                        </a:rPr>
                        <a:t>Onderzoeksplanning</a:t>
                      </a:r>
                      <a:r>
                        <a:rPr lang="nl-NL" sz="1800" dirty="0">
                          <a:effectLst/>
                        </a:rPr>
                        <a:t> </a:t>
                      </a:r>
                      <a:r>
                        <a:rPr lang="nl-NL" sz="1800" dirty="0" err="1">
                          <a:effectLst/>
                        </a:rPr>
                        <a:t>MyMovez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8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Fase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 dirty="0">
                          <a:effectLst/>
                        </a:rPr>
                        <a:t>Fase I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Fase II &amp; III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8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Jaar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2016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 dirty="0">
                          <a:effectLst/>
                        </a:rPr>
                        <a:t>2017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 dirty="0">
                          <a:effectLst/>
                        </a:rPr>
                        <a:t>2018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6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Afname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 dirty="0">
                          <a:effectLst/>
                        </a:rPr>
                        <a:t>1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 dirty="0">
                          <a:effectLst/>
                        </a:rPr>
                        <a:t>2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 dirty="0">
                          <a:effectLst/>
                        </a:rPr>
                        <a:t>3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 dirty="0">
                          <a:effectLst/>
                        </a:rPr>
                        <a:t>4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</a:rPr>
                        <a:t>5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8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8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 err="1">
                          <a:effectLst/>
                        </a:rPr>
                        <a:t>Onderzoeks-periode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februari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april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juni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februari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 dirty="0" smtClean="0">
                          <a:effectLst/>
                        </a:rPr>
                        <a:t>februari 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 dirty="0">
                          <a:effectLst/>
                        </a:rPr>
                        <a:t> </a:t>
                      </a:r>
                      <a:r>
                        <a:rPr lang="nl-NL" sz="1800" dirty="0" smtClean="0">
                          <a:effectLst/>
                        </a:rPr>
                        <a:t>interventie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33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Sociale netwerken: “Met wie ga je om in de pauze?” of “Met wie praat je over sporten en bewegen?”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4C581-600A-0A42-A5AC-715F6E78D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70" y="1800225"/>
            <a:ext cx="7912781" cy="6213392"/>
          </a:xfrm>
          <a:prstGeom prst="rect">
            <a:avLst/>
          </a:prstGeom>
        </p:spPr>
      </p:pic>
      <p:pic>
        <p:nvPicPr>
          <p:cNvPr id="3074" name="Picture 2" descr="Image result for algorith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599" y="3827617"/>
            <a:ext cx="2655661" cy="249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342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Phase</a:t>
            </a:r>
            <a:r>
              <a:rPr lang="nl-NL" dirty="0" smtClean="0"/>
              <a:t> 2: Social </a:t>
            </a:r>
            <a:r>
              <a:rPr lang="nl-NL" dirty="0" err="1" smtClean="0"/>
              <a:t>network</a:t>
            </a:r>
            <a:r>
              <a:rPr lang="nl-NL" dirty="0" smtClean="0"/>
              <a:t> interventie. Maar hoe?!</a:t>
            </a:r>
            <a:endParaRPr lang="nl-NL" dirty="0"/>
          </a:p>
        </p:txBody>
      </p:sp>
      <p:sp>
        <p:nvSpPr>
          <p:cNvPr id="90" name="Rectangle 89"/>
          <p:cNvSpPr/>
          <p:nvPr/>
        </p:nvSpPr>
        <p:spPr>
          <a:xfrm>
            <a:off x="7261341" y="2401785"/>
            <a:ext cx="148849" cy="4680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786" y="3301885"/>
            <a:ext cx="502796" cy="86409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786" y="5750156"/>
            <a:ext cx="502796" cy="86409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42" y="3052548"/>
            <a:ext cx="502796" cy="86409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96" y="6166339"/>
            <a:ext cx="502796" cy="86409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12" y="6166339"/>
            <a:ext cx="502796" cy="86409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673" y="4553783"/>
            <a:ext cx="502796" cy="86409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154" y="2893324"/>
            <a:ext cx="502796" cy="86409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071" y="4618776"/>
            <a:ext cx="502796" cy="86409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949" y="6166339"/>
            <a:ext cx="502796" cy="86409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717" y="4553783"/>
            <a:ext cx="502796" cy="86409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836" y="6166339"/>
            <a:ext cx="502796" cy="864096"/>
          </a:xfrm>
          <a:prstGeom prst="rect">
            <a:avLst/>
          </a:prstGeom>
        </p:spPr>
      </p:pic>
      <p:cxnSp>
        <p:nvCxnSpPr>
          <p:cNvPr id="103" name="Straight Connector 102"/>
          <p:cNvCxnSpPr/>
          <p:nvPr/>
        </p:nvCxnSpPr>
        <p:spPr>
          <a:xfrm>
            <a:off x="2508810" y="4553783"/>
            <a:ext cx="0" cy="105235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2940861" y="6326220"/>
            <a:ext cx="774874" cy="36004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40858" y="3757420"/>
            <a:ext cx="972108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2795582" y="4248214"/>
            <a:ext cx="307295" cy="37056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2795583" y="5318108"/>
            <a:ext cx="417355" cy="50405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3804954" y="4165985"/>
            <a:ext cx="378042" cy="45279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4504374" y="6614252"/>
            <a:ext cx="973141" cy="7200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>
            <a:off x="6130632" y="5606140"/>
            <a:ext cx="395042" cy="79208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5587152" y="5112311"/>
            <a:ext cx="81009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>
            <a:off x="8790251" y="3916644"/>
            <a:ext cx="145277" cy="8254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8017422" y="5666019"/>
            <a:ext cx="432048" cy="102024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 flipV="1">
            <a:off x="6235224" y="6802514"/>
            <a:ext cx="1026114" cy="2776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7143120" y="5050828"/>
            <a:ext cx="999058" cy="859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8738489" y="5570136"/>
            <a:ext cx="613270" cy="93610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>
            <a:off x="9351759" y="2635810"/>
            <a:ext cx="466004" cy="52205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9293046" y="4058286"/>
            <a:ext cx="404027" cy="72122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9817762" y="5666017"/>
            <a:ext cx="141830" cy="66020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5396430" y="5606144"/>
            <a:ext cx="231409" cy="56019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886061" y="5040154"/>
            <a:ext cx="960225" cy="7215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601135" y="4112441"/>
            <a:ext cx="373581" cy="62960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4392096" y="5560225"/>
            <a:ext cx="533462" cy="76599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 flipV="1">
            <a:off x="3638739" y="5410422"/>
            <a:ext cx="265942" cy="47108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56" y="4387799"/>
            <a:ext cx="801210" cy="930309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897" y="4593670"/>
            <a:ext cx="801210" cy="906215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012" y="1456186"/>
            <a:ext cx="1396572" cy="1523663"/>
          </a:xfrm>
          <a:prstGeom prst="rect">
            <a:avLst/>
          </a:prstGeom>
        </p:spPr>
      </p:pic>
      <p:cxnSp>
        <p:nvCxnSpPr>
          <p:cNvPr id="128" name="Straight Arrow Connector 127"/>
          <p:cNvCxnSpPr/>
          <p:nvPr/>
        </p:nvCxnSpPr>
        <p:spPr>
          <a:xfrm flipH="1">
            <a:off x="3833296" y="3325372"/>
            <a:ext cx="1753856" cy="125558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6704379" y="3301885"/>
            <a:ext cx="1551613" cy="149518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2716168" y="5280528"/>
            <a:ext cx="471257" cy="7134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3638737" y="5410422"/>
            <a:ext cx="321223" cy="5405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3904680" y="5039911"/>
            <a:ext cx="977547" cy="72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 flipV="1">
            <a:off x="2750698" y="4225437"/>
            <a:ext cx="333389" cy="3935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8754861" y="5577522"/>
            <a:ext cx="685909" cy="10367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>
            <a:off x="7993615" y="5648353"/>
            <a:ext cx="461496" cy="1132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8790249" y="3840383"/>
            <a:ext cx="156559" cy="783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>
            <a:off x="7123308" y="5046778"/>
            <a:ext cx="996306" cy="436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9289981" y="4058286"/>
            <a:ext cx="407090" cy="702907"/>
          </a:xfrm>
          <a:prstGeom prst="straightConnector1">
            <a:avLst/>
          </a:prstGeom>
          <a:ln w="349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H="1">
            <a:off x="9340950" y="2671456"/>
            <a:ext cx="476811" cy="453416"/>
          </a:xfrm>
          <a:prstGeom prst="straightConnector1">
            <a:avLst/>
          </a:prstGeom>
          <a:ln w="349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>
            <a:off x="6114796" y="5606140"/>
            <a:ext cx="434111" cy="792088"/>
          </a:xfrm>
          <a:prstGeom prst="straightConnector1">
            <a:avLst/>
          </a:prstGeom>
          <a:ln w="349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14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633DEFC-7BAF-8D44-B2BA-3B6B6AB40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3204" y="284277"/>
            <a:ext cx="6561310" cy="7518656"/>
          </a:xfrm>
        </p:spPr>
      </p:pic>
      <p:pic>
        <p:nvPicPr>
          <p:cNvPr id="5" name="Picture 2" descr="Image result for algorith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227" y="4292074"/>
            <a:ext cx="2655661" cy="249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4C581-600A-0A42-A5AC-715F6E78D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227" y="1204686"/>
            <a:ext cx="2791086" cy="219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7" y="1378857"/>
            <a:ext cx="12990116" cy="644320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28092" y="299357"/>
            <a:ext cx="11160125" cy="1079500"/>
          </a:xfrm>
        </p:spPr>
        <p:txBody>
          <a:bodyPr/>
          <a:lstStyle/>
          <a:p>
            <a:r>
              <a:rPr lang="nl-NL" dirty="0" err="1" smtClean="0"/>
              <a:t>Phase</a:t>
            </a:r>
            <a:r>
              <a:rPr lang="nl-NL" dirty="0" smtClean="0"/>
              <a:t> 3: Social </a:t>
            </a:r>
            <a:r>
              <a:rPr lang="nl-NL" dirty="0" err="1" smtClean="0"/>
              <a:t>network</a:t>
            </a:r>
            <a:r>
              <a:rPr lang="nl-NL" dirty="0" smtClean="0"/>
              <a:t> interventie!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806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Image result for vlogg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7261341" y="2401785"/>
            <a:ext cx="148849" cy="4680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95" y="3967960"/>
            <a:ext cx="502796" cy="8640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95" y="6416231"/>
            <a:ext cx="502796" cy="8640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51" y="3718623"/>
            <a:ext cx="502796" cy="8640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05" y="6832414"/>
            <a:ext cx="502796" cy="8640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21" y="6832414"/>
            <a:ext cx="502796" cy="8640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82" y="5219858"/>
            <a:ext cx="502796" cy="8640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963" y="3559399"/>
            <a:ext cx="502796" cy="8640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880" y="5284851"/>
            <a:ext cx="502796" cy="8640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758" y="6832414"/>
            <a:ext cx="502796" cy="8640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526" y="5219858"/>
            <a:ext cx="502796" cy="8640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645" y="6832414"/>
            <a:ext cx="502796" cy="86409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2519619" y="5219858"/>
            <a:ext cx="0" cy="105235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951670" y="6992295"/>
            <a:ext cx="774874" cy="36004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951667" y="4423495"/>
            <a:ext cx="972108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806391" y="4914289"/>
            <a:ext cx="307295" cy="37056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806392" y="5984183"/>
            <a:ext cx="417355" cy="50405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815763" y="4832060"/>
            <a:ext cx="378042" cy="45279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515183" y="7280327"/>
            <a:ext cx="973141" cy="7200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141441" y="6272215"/>
            <a:ext cx="395042" cy="79208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597961" y="5778386"/>
            <a:ext cx="81009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8801060" y="4582719"/>
            <a:ext cx="145277" cy="8254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8028231" y="6332094"/>
            <a:ext cx="432048" cy="102024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246033" y="7468589"/>
            <a:ext cx="1026114" cy="2776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53929" y="5716903"/>
            <a:ext cx="999058" cy="859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749298" y="6236211"/>
            <a:ext cx="613270" cy="93610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303855" y="4724361"/>
            <a:ext cx="404027" cy="72122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9828571" y="6332092"/>
            <a:ext cx="141830" cy="66020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07239" y="6272219"/>
            <a:ext cx="231409" cy="56019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896870" y="5706229"/>
            <a:ext cx="960225" cy="7215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611944" y="4778516"/>
            <a:ext cx="373581" cy="62960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402905" y="6226300"/>
            <a:ext cx="533462" cy="76599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3649548" y="6076497"/>
            <a:ext cx="265942" cy="47108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2726977" y="5946603"/>
            <a:ext cx="471257" cy="7134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649546" y="6076497"/>
            <a:ext cx="321223" cy="5405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15489" y="5705986"/>
            <a:ext cx="977547" cy="72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2761507" y="4891512"/>
            <a:ext cx="333389" cy="3935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765670" y="6243597"/>
            <a:ext cx="685909" cy="10367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004424" y="6314428"/>
            <a:ext cx="461496" cy="1132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8801058" y="4506458"/>
            <a:ext cx="156559" cy="783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7134117" y="5712853"/>
            <a:ext cx="996306" cy="436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9300790" y="4724361"/>
            <a:ext cx="407090" cy="702907"/>
          </a:xfrm>
          <a:prstGeom prst="straightConnector1">
            <a:avLst/>
          </a:prstGeom>
          <a:ln w="349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6125605" y="6272215"/>
            <a:ext cx="434111" cy="792088"/>
          </a:xfrm>
          <a:prstGeom prst="straightConnector1">
            <a:avLst/>
          </a:prstGeom>
          <a:ln w="349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429" y="5307805"/>
            <a:ext cx="1105737" cy="1105737"/>
          </a:xfrm>
          <a:prstGeom prst="rect">
            <a:avLst/>
          </a:prstGeom>
        </p:spPr>
      </p:pic>
      <p:pic>
        <p:nvPicPr>
          <p:cNvPr id="4104" name="Picture 8" descr="Image result for vlogg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970" y="5215679"/>
            <a:ext cx="999324" cy="99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665970" y="8035806"/>
            <a:ext cx="11160125" cy="1079500"/>
          </a:xfrm>
        </p:spPr>
        <p:txBody>
          <a:bodyPr/>
          <a:lstStyle/>
          <a:p>
            <a:r>
              <a:rPr lang="nl-NL" dirty="0" smtClean="0"/>
              <a:t>Vlog interventie: de </a:t>
            </a:r>
            <a:r>
              <a:rPr lang="nl-NL" i="1" dirty="0" err="1" smtClean="0"/>
              <a:t>influence</a:t>
            </a:r>
            <a:r>
              <a:rPr lang="nl-NL" i="1" dirty="0" smtClean="0"/>
              <a:t> </a:t>
            </a:r>
            <a:r>
              <a:rPr lang="nl-NL" i="1" dirty="0" err="1" smtClean="0"/>
              <a:t>agents</a:t>
            </a:r>
            <a:r>
              <a:rPr lang="nl-NL" dirty="0" smtClean="0"/>
              <a:t>  </a:t>
            </a:r>
            <a:endParaRPr lang="nl-NL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8" b="26292"/>
          <a:stretch/>
        </p:blipFill>
        <p:spPr>
          <a:xfrm>
            <a:off x="2590466" y="678413"/>
            <a:ext cx="7386105" cy="21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41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06" y="2592387"/>
            <a:ext cx="9144000" cy="4572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21543" y="691242"/>
            <a:ext cx="11160125" cy="1079500"/>
          </a:xfrm>
        </p:spPr>
        <p:txBody>
          <a:bodyPr/>
          <a:lstStyle/>
          <a:p>
            <a:r>
              <a:rPr lang="nl-NL" dirty="0" smtClean="0"/>
              <a:t>Resultaten?!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9340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21543" y="691242"/>
            <a:ext cx="11160125" cy="1079500"/>
          </a:xfrm>
        </p:spPr>
        <p:txBody>
          <a:bodyPr/>
          <a:lstStyle/>
          <a:p>
            <a:r>
              <a:rPr lang="nl-NL" dirty="0" smtClean="0"/>
              <a:t>Resultaten?!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806" y="1562652"/>
            <a:ext cx="7873708" cy="635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61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5" y="465143"/>
            <a:ext cx="5400000" cy="6120000"/>
          </a:xfrm>
        </p:spPr>
        <p:txBody>
          <a:bodyPr/>
          <a:lstStyle/>
          <a:p>
            <a:pPr marL="0" indent="0" algn="r">
              <a:buNone/>
            </a:pPr>
            <a:r>
              <a:rPr lang="nl-NL" dirty="0">
                <a:hlinkClick r:id="rId2"/>
              </a:rPr>
              <a:t>www.mymovez.nl</a:t>
            </a:r>
            <a:endParaRPr lang="nl-NL" dirty="0"/>
          </a:p>
          <a:p>
            <a:pPr marL="0" indent="0" algn="r">
              <a:buNone/>
            </a:pPr>
            <a:endParaRPr lang="nl-NL" dirty="0" smtClean="0"/>
          </a:p>
          <a:p>
            <a:pPr marL="0" indent="0" algn="r">
              <a:buNone/>
            </a:pPr>
            <a:r>
              <a:rPr lang="nl-NL" dirty="0" smtClean="0">
                <a:hlinkClick r:id="rId3"/>
              </a:rPr>
              <a:t>mymovez@ru.nl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endParaRPr lang="nl-NL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660000" y="421143"/>
            <a:ext cx="5400000" cy="6120000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hlinkClick r:id="rId4"/>
              </a:rPr>
              <a:t>www.tvanwoudenberg.com</a:t>
            </a:r>
            <a:endParaRPr lang="nl-NL" dirty="0"/>
          </a:p>
          <a:p>
            <a:pPr marL="0" indent="0">
              <a:buNone/>
            </a:pPr>
            <a:endParaRPr lang="nl-NL" dirty="0" smtClean="0">
              <a:hlinkClick r:id="rId5"/>
            </a:endParaRPr>
          </a:p>
          <a:p>
            <a:pPr marL="0" indent="0">
              <a:buNone/>
            </a:pPr>
            <a:r>
              <a:rPr lang="nl-NL" dirty="0" smtClean="0">
                <a:hlinkClick r:id="rId5"/>
              </a:rPr>
              <a:t>T.vanwoudenberg@bsi.ru.nl</a:t>
            </a:r>
            <a:endParaRPr lang="nl-NL" dirty="0"/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05" y="8618808"/>
            <a:ext cx="6534726" cy="97862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7"/>
          <a:srcRect l="15350" t="19201" r="35825" b="28675"/>
          <a:stretch/>
        </p:blipFill>
        <p:spPr>
          <a:xfrm>
            <a:off x="1764977" y="2129046"/>
            <a:ext cx="9294908" cy="558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08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202466" y="884831"/>
            <a:ext cx="8366349" cy="1079016"/>
          </a:xfrm>
        </p:spPr>
        <p:txBody>
          <a:bodyPr/>
          <a:lstStyle/>
          <a:p>
            <a:r>
              <a:rPr lang="nl-NL" sz="3413" dirty="0"/>
              <a:t>MyMovez Wearable lab</a:t>
            </a:r>
          </a:p>
        </p:txBody>
      </p:sp>
      <p:pic>
        <p:nvPicPr>
          <p:cNvPr id="5" name="Picture 4" descr="appdesi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207" y="2126577"/>
            <a:ext cx="2918368" cy="5432079"/>
          </a:xfrm>
          <a:prstGeom prst="rect">
            <a:avLst/>
          </a:prstGeom>
          <a:effectLst>
            <a:outerShdw blurRad="419100" dist="304800" dir="4860000" sx="85000" sy="85000" rotWithShape="0">
              <a:prstClr val="black">
                <a:alpha val="53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545" y="4223352"/>
            <a:ext cx="2356059" cy="337916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584571" y="4594576"/>
            <a:ext cx="568000" cy="11777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 descr="U:\PhD\ERC\proposal\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25029" y="398371"/>
            <a:ext cx="6133919" cy="3489791"/>
          </a:xfrm>
          <a:prstGeom prst="rect">
            <a:avLst/>
          </a:prstGeom>
          <a:noFill/>
        </p:spPr>
      </p:pic>
      <p:pic>
        <p:nvPicPr>
          <p:cNvPr id="8" name="Picture 7" descr="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370" y="4223352"/>
            <a:ext cx="1750206" cy="3391024"/>
          </a:xfrm>
          <a:prstGeom prst="rect">
            <a:avLst/>
          </a:prstGeom>
        </p:spPr>
      </p:pic>
      <p:pic>
        <p:nvPicPr>
          <p:cNvPr id="9" name="Picture 8" descr="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3224" y="4231174"/>
            <a:ext cx="1750206" cy="33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ar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534" y="3939947"/>
            <a:ext cx="2864075" cy="184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315835"/>
            <a:ext cx="2467427" cy="246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11" y="298904"/>
            <a:ext cx="2585130" cy="25851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014" y="354701"/>
            <a:ext cx="2641156" cy="2641156"/>
          </a:xfrm>
          <a:prstGeom prst="rect">
            <a:avLst/>
          </a:prstGeom>
        </p:spPr>
      </p:pic>
      <p:sp>
        <p:nvSpPr>
          <p:cNvPr id="11" name="AutoShape 16" descr="Image result for gender icon"/>
          <p:cNvSpPr>
            <a:spLocks noChangeAspect="1" noChangeArrowheads="1"/>
          </p:cNvSpPr>
          <p:nvPr/>
        </p:nvSpPr>
        <p:spPr bwMode="auto">
          <a:xfrm>
            <a:off x="307975" y="42091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9261" y="1946119"/>
            <a:ext cx="987583" cy="112866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3294744" y="4549548"/>
            <a:ext cx="1437091" cy="50663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ight Arrow 15"/>
          <p:cNvSpPr/>
          <p:nvPr/>
        </p:nvSpPr>
        <p:spPr>
          <a:xfrm rot="19699997">
            <a:off x="8060961" y="3400083"/>
            <a:ext cx="1683657" cy="50663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ight Arrow 16"/>
          <p:cNvSpPr/>
          <p:nvPr/>
        </p:nvSpPr>
        <p:spPr>
          <a:xfrm rot="1689582">
            <a:off x="8024457" y="5228905"/>
            <a:ext cx="1683657" cy="50663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Down Arrow 13"/>
          <p:cNvSpPr/>
          <p:nvPr/>
        </p:nvSpPr>
        <p:spPr>
          <a:xfrm>
            <a:off x="6197600" y="3091543"/>
            <a:ext cx="493486" cy="68217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66" name="Picture 18" descr="Image result for radboud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8" b="29547"/>
          <a:stretch/>
        </p:blipFill>
        <p:spPr bwMode="auto">
          <a:xfrm>
            <a:off x="5111228" y="4333423"/>
            <a:ext cx="2658790" cy="68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398" y="6102845"/>
            <a:ext cx="1566449" cy="156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smartphone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261" y="5504609"/>
            <a:ext cx="2011334" cy="201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Image result for consent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666" y="420914"/>
            <a:ext cx="1826144" cy="182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Image result for smartphone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9633">
            <a:off x="2371354" y="4214048"/>
            <a:ext cx="671000" cy="67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584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5" y="1596571"/>
            <a:ext cx="10336185" cy="621763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00113" y="720725"/>
            <a:ext cx="11160125" cy="1079500"/>
          </a:xfrm>
        </p:spPr>
        <p:txBody>
          <a:bodyPr/>
          <a:lstStyle/>
          <a:p>
            <a:r>
              <a:rPr lang="nl-NL" dirty="0" smtClean="0"/>
              <a:t>Leerlingen</a:t>
            </a:r>
            <a:r>
              <a:rPr lang="en-US" dirty="0" smtClean="0"/>
              <a:t> van het Gymnasium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09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00113" y="720725"/>
            <a:ext cx="11160125" cy="1079500"/>
          </a:xfrm>
        </p:spPr>
        <p:txBody>
          <a:bodyPr/>
          <a:lstStyle/>
          <a:p>
            <a:r>
              <a:rPr lang="nl-NL" dirty="0" smtClean="0"/>
              <a:t>Leerlingen</a:t>
            </a:r>
            <a:r>
              <a:rPr lang="en-US" dirty="0" smtClean="0"/>
              <a:t> van het Gymnasium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87" y="1577978"/>
            <a:ext cx="10071975" cy="605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7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00113" y="720725"/>
            <a:ext cx="11160125" cy="1079500"/>
          </a:xfrm>
        </p:spPr>
        <p:txBody>
          <a:bodyPr/>
          <a:lstStyle/>
          <a:p>
            <a:r>
              <a:rPr lang="en-US" dirty="0" err="1" smtClean="0"/>
              <a:t>Leerlingen</a:t>
            </a:r>
            <a:r>
              <a:rPr lang="en-US" dirty="0" smtClean="0"/>
              <a:t> van het Gymnasium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587" y="1505407"/>
            <a:ext cx="10275175" cy="61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9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1" y="513259"/>
            <a:ext cx="11964842" cy="7197339"/>
          </a:xfrm>
        </p:spPr>
      </p:pic>
    </p:spTree>
    <p:extLst>
      <p:ext uri="{BB962C8B-B14F-4D97-AF65-F5344CB8AC3E}">
        <p14:creationId xmlns:p14="http://schemas.microsoft.com/office/powerpoint/2010/main" val="436429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00113" y="720725"/>
            <a:ext cx="11160125" cy="1079500"/>
          </a:xfrm>
        </p:spPr>
        <p:txBody>
          <a:bodyPr/>
          <a:lstStyle/>
          <a:p>
            <a:r>
              <a:rPr lang="en-US" dirty="0" err="1" smtClean="0"/>
              <a:t>Klas</a:t>
            </a:r>
            <a:r>
              <a:rPr lang="en-US" dirty="0" smtClean="0"/>
              <a:t> 1D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87" y="1607007"/>
            <a:ext cx="10347747" cy="622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9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U Titelpagina'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4_RU Titeldia's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3_RU PPT CP NL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5_RU Titeldia's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4_RU PPT CP NL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6_RU Titeldia's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RU PPT Algemeen ENG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7_RU Titeldia's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RU PPT CP ENG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9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RU Titeldia's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RU PPT CP ENG 2014 Br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RU Titeldia's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RU PPT CP NL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RU Titeldia's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RU PPT CP NL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3_RU Titeldia's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2_RU PPT CP NL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6215</TotalTime>
  <Words>229</Words>
  <Application>Microsoft Office PowerPoint</Application>
  <PresentationFormat>Custom</PresentationFormat>
  <Paragraphs>74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27</vt:i4>
      </vt:variant>
    </vt:vector>
  </HeadingPairs>
  <TitlesOfParts>
    <vt:vector size="52" baseType="lpstr">
      <vt:lpstr>MS PGothic</vt:lpstr>
      <vt:lpstr>MS PGothic</vt:lpstr>
      <vt:lpstr>Arial</vt:lpstr>
      <vt:lpstr>Calibri</vt:lpstr>
      <vt:lpstr>Kievit-Book</vt:lpstr>
      <vt:lpstr>Lucida Grande</vt:lpstr>
      <vt:lpstr>Mangal</vt:lpstr>
      <vt:lpstr>Times New Roman</vt:lpstr>
      <vt:lpstr>RU Titelpagina's</vt:lpstr>
      <vt:lpstr>RU Titeldia's</vt:lpstr>
      <vt:lpstr>RU PPT CP ENG 2014 BrB</vt:lpstr>
      <vt:lpstr>1_RU Titeldia's</vt:lpstr>
      <vt:lpstr>RU PPT CP NL 2014</vt:lpstr>
      <vt:lpstr>2_RU Titeldia's</vt:lpstr>
      <vt:lpstr>1_RU PPT CP NL 2014</vt:lpstr>
      <vt:lpstr>3_RU Titeldia's</vt:lpstr>
      <vt:lpstr>2_RU PPT CP NL 2014</vt:lpstr>
      <vt:lpstr>4_RU Titeldia's</vt:lpstr>
      <vt:lpstr>3_RU PPT CP NL 2014</vt:lpstr>
      <vt:lpstr>5_RU Titeldia's</vt:lpstr>
      <vt:lpstr>4_RU PPT CP NL 2014</vt:lpstr>
      <vt:lpstr>6_RU Titeldia's</vt:lpstr>
      <vt:lpstr>RU PPT Algemeen ENG 2014</vt:lpstr>
      <vt:lpstr>7_RU Titeldia's</vt:lpstr>
      <vt:lpstr>RU PPT CP ENG 2014</vt:lpstr>
      <vt:lpstr>PowerPoint Presentation</vt:lpstr>
      <vt:lpstr>Planning</vt:lpstr>
      <vt:lpstr>MyMovez Wearable lab</vt:lpstr>
      <vt:lpstr>PowerPoint Presentation</vt:lpstr>
      <vt:lpstr>Leerlingen van het Gymnasium</vt:lpstr>
      <vt:lpstr>Leerlingen van het Gymnasium</vt:lpstr>
      <vt:lpstr>Leerlingen van het Gymnasium</vt:lpstr>
      <vt:lpstr>PowerPoint Presentation</vt:lpstr>
      <vt:lpstr>Klas 1D</vt:lpstr>
      <vt:lpstr>Samenhang met de temperatuur</vt:lpstr>
      <vt:lpstr>Samenhang met de temperatuur</vt:lpstr>
      <vt:lpstr>Samenhang met de hoeveelheid regen</vt:lpstr>
      <vt:lpstr>Samenhang met de hoeveelheid regen</vt:lpstr>
      <vt:lpstr>Verschillen tussen de dagen van de week</vt:lpstr>
      <vt:lpstr>Andere factoren: Athletic Comptence</vt:lpstr>
      <vt:lpstr>Andere factoren: Attitude</vt:lpstr>
      <vt:lpstr>Andere factoren: Enjoyment</vt:lpstr>
      <vt:lpstr>Andere factoren: Motivatie (intrinsiek)</vt:lpstr>
      <vt:lpstr>Andere factoren: Motivatie (extrinsiek)</vt:lpstr>
      <vt:lpstr>Sociale netwerken: “Met wie ga je om in de pauze?” of “Met wie praat je over sporten en bewegen?”</vt:lpstr>
      <vt:lpstr>Phase 2: Social network interventie. Maar hoe?!</vt:lpstr>
      <vt:lpstr>PowerPoint Presentation</vt:lpstr>
      <vt:lpstr>Phase 3: Social network interventie!</vt:lpstr>
      <vt:lpstr>Vlog interventie: de influence agents  </vt:lpstr>
      <vt:lpstr>Resultaten?!</vt:lpstr>
      <vt:lpstr>Resultaten?!</vt:lpstr>
      <vt:lpstr>PowerPoint Presentation</vt:lpstr>
    </vt:vector>
  </TitlesOfParts>
  <Company>Nies &amp; Partners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Suzanne Menheere</dc:creator>
  <cp:lastModifiedBy>Thabo van Woudenberg</cp:lastModifiedBy>
  <cp:revision>409</cp:revision>
  <dcterms:created xsi:type="dcterms:W3CDTF">2014-07-21T13:23:51Z</dcterms:created>
  <dcterms:modified xsi:type="dcterms:W3CDTF">2018-09-13T13:58:50Z</dcterms:modified>
</cp:coreProperties>
</file>